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7" d="100"/>
          <a:sy n="87" d="100"/>
        </p:scale>
        <p:origin x="348" y="5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10/3/2025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2819083" y="4141999"/>
            <a:ext cx="6893878" cy="861497"/>
          </a:xfrm>
        </p:spPr>
        <p:txBody>
          <a:bodyPr>
            <a:noAutofit/>
          </a:bodyPr>
          <a:lstStyle/>
          <a:p>
            <a:pPr algn="r"/>
            <a:r>
              <a:rPr lang="en-US" sz="1600" dirty="0">
                <a:solidFill>
                  <a:schemeClr val="tx1"/>
                </a:solidFill>
                <a:latin typeface="Segoe UI Emoji" panose="020B0502040204020203" pitchFamily="34" charset="0"/>
                <a:ea typeface="Segoe UI Emoji" panose="020B0502040204020203" pitchFamily="34" charset="0"/>
              </a:rPr>
              <a:t>Name : Vineetha V </a:t>
            </a:r>
          </a:p>
          <a:p>
            <a:pPr algn="r"/>
            <a:r>
              <a:rPr lang="en-US" sz="1600" dirty="0">
                <a:solidFill>
                  <a:schemeClr val="tx1"/>
                </a:solidFill>
                <a:latin typeface="Segoe UI Emoji" panose="020B0502040204020203" pitchFamily="34" charset="0"/>
                <a:ea typeface="Segoe UI Emoji" panose="020B0502040204020203" pitchFamily="34" charset="0"/>
              </a:rPr>
              <a:t>AICTE Internship ID : INTERNSHIP_17546440516895be537820f </a:t>
            </a:r>
            <a:endParaRPr lang="en-IN" sz="1600" dirty="0">
              <a:solidFill>
                <a:schemeClr val="tx1"/>
              </a:solidFill>
              <a:latin typeface="Segoe UI Emoji" panose="020B0502040204020203" pitchFamily="34" charset="0"/>
              <a:ea typeface="Segoe UI Emoji" panose="020B0502040204020203" pitchFamily="34" charset="0"/>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747519" y="2344277"/>
            <a:ext cx="8207802" cy="743448"/>
          </a:xfrm>
        </p:spPr>
        <p:txBody>
          <a:bodyPr>
            <a:normAutofit/>
          </a:bodyPr>
          <a:lstStyle/>
          <a:p>
            <a:r>
              <a:rPr lang="en-GB" sz="3200" dirty="0"/>
              <a:t>Project Title –Netflix Data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82463F3F-6955-378B-8DC6-38D8B1E2F1E5}"/>
              </a:ext>
            </a:extLst>
          </p:cNvPr>
          <p:cNvPicPr>
            <a:picLocks noChangeAspect="1"/>
          </p:cNvPicPr>
          <p:nvPr/>
        </p:nvPicPr>
        <p:blipFill>
          <a:blip r:embed="rId3"/>
          <a:stretch>
            <a:fillRect/>
          </a:stretch>
        </p:blipFill>
        <p:spPr>
          <a:xfrm>
            <a:off x="1001770" y="1275370"/>
            <a:ext cx="7330242" cy="479511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C492F92-41D7-EC51-442F-AFCD537C241A}"/>
              </a:ext>
            </a:extLst>
          </p:cNvPr>
          <p:cNvPicPr>
            <a:picLocks noChangeAspect="1"/>
          </p:cNvPicPr>
          <p:nvPr/>
        </p:nvPicPr>
        <p:blipFill>
          <a:blip r:embed="rId3"/>
          <a:stretch>
            <a:fillRect/>
          </a:stretch>
        </p:blipFill>
        <p:spPr>
          <a:xfrm>
            <a:off x="901504" y="1375256"/>
            <a:ext cx="7423193" cy="496702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75161" y="300020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Autofit/>
          </a:bodyPr>
          <a:lstStyle/>
          <a:p>
            <a:pPr algn="just"/>
            <a:r>
              <a:rPr lang="en-US" sz="1800" dirty="0">
                <a:latin typeface="Times New Roman" panose="02020603050405020304" pitchFamily="18" charset="0"/>
                <a:cs typeface="Times New Roman" panose="02020603050405020304" pitchFamily="18" charset="0"/>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algn="just"/>
            <a:r>
              <a:rPr lang="en-US" sz="1800" dirty="0">
                <a:latin typeface="Times New Roman" panose="02020603050405020304" pitchFamily="18" charset="0"/>
                <a:cs typeface="Times New Roman" panose="02020603050405020304" pitchFamily="18" charset="0"/>
              </a:rPr>
              <a:t>The specific problem to be addressed in this project is </a:t>
            </a:r>
            <a:r>
              <a:rPr lang="en-US" sz="1800" b="1" dirty="0">
                <a:latin typeface="Times New Roman" panose="02020603050405020304" pitchFamily="18" charset="0"/>
                <a:cs typeface="Times New Roman" panose="02020603050405020304" pitchFamily="18" charset="0"/>
              </a:rPr>
              <a:t>'Content Trends Analysis for Strategic Recommendations</a:t>
            </a:r>
            <a:r>
              <a:rPr lang="en-US" sz="1800" dirty="0">
                <a:latin typeface="Times New Roman" panose="02020603050405020304" pitchFamily="18" charset="0"/>
                <a:cs typeface="Times New Roman" panose="02020603050405020304" pitchFamily="18" charset="0"/>
              </a:rPr>
              <a:t>'. The aim is to uncover how Netflix’s content distribution (Movies vs. TV Shows, genres, and country contributions) has evolved over the years. This will enable the identification of key genres, audience preferences, and strategic insights into global content expansion.</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679FAF6F-D4FB-D0FE-37CC-77E42A887453}"/>
              </a:ext>
            </a:extLst>
          </p:cNvPr>
          <p:cNvSpPr txBox="1"/>
          <p:nvPr/>
        </p:nvSpPr>
        <p:spPr>
          <a:xfrm>
            <a:off x="1011529" y="2077516"/>
            <a:ext cx="6042356"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Netflix is one of the leading global streaming platforms, offering a rich mix of original and licensed content. As competition grows from Amazon Prime, Disney+, and other OTT services, Netflix needs a clear view of its content strengths and gaps.</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This project analyzes how Netflix’s content library—across movies, TV shows, genres, and countries—has changed over time. The insights will help reveal audience preferences, identify popular content trends, and guide strategic decisions for global content expansion.</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7AA8C4C0-05B4-DB44-FE9F-2FCCF76F63C9}"/>
              </a:ext>
            </a:extLst>
          </p:cNvPr>
          <p:cNvSpPr>
            <a:spLocks noGrp="1" noChangeArrowheads="1"/>
          </p:cNvSpPr>
          <p:nvPr>
            <p:ph type="body" sz="quarter" idx="12"/>
          </p:nvPr>
        </p:nvSpPr>
        <p:spPr bwMode="auto">
          <a:xfrm>
            <a:off x="979805" y="2069277"/>
            <a:ext cx="808799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Netflix Strategic Teams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Executives and decision-makers who plan content acquisition, production, and global expansion strategies.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Analysts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Teams that monitor viewing trends, genre performance, and regional content demand.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tailor promotional campaigns based on popular genres, regions, and content types.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Analysts &amp; Data Scientists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Who need insights to support data-driven decision-making.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Investors &amp; Stakeholders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Interested in understanding growth areas and content performance.</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852CDE27-BE78-0A8E-D277-BEB8FA17D72B}"/>
              </a:ext>
            </a:extLst>
          </p:cNvPr>
          <p:cNvSpPr>
            <a:spLocks noGrp="1" noChangeArrowheads="1"/>
          </p:cNvSpPr>
          <p:nvPr>
            <p:ph type="body" sz="quarter" idx="12"/>
          </p:nvPr>
        </p:nvSpPr>
        <p:spPr bwMode="auto">
          <a:xfrm>
            <a:off x="996391" y="1665204"/>
            <a:ext cx="65074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data processing, analysis, and visualization.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clean, organize, and manipulate the dataset.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numerical computations and statistical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&amp; Seaborn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create visualizations showing trends in Netflix’s content library.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Google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interactive analysis and project presentation.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 &amp; GitHub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version control and project collaboration.</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074" name="Picture 2">
            <a:extLst>
              <a:ext uri="{FF2B5EF4-FFF2-40B4-BE49-F238E27FC236}">
                <a16:creationId xmlns:a16="http://schemas.microsoft.com/office/drawing/2014/main" id="{8D1C68E6-4EFB-A872-8DD8-C89C36CEA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8" y="1275371"/>
            <a:ext cx="7670686" cy="4891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4098" name="Picture 2">
            <a:extLst>
              <a:ext uri="{FF2B5EF4-FFF2-40B4-BE49-F238E27FC236}">
                <a16:creationId xmlns:a16="http://schemas.microsoft.com/office/drawing/2014/main" id="{2B290677-617F-AF56-6579-513E3C0F0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7" y="1275371"/>
            <a:ext cx="7553643" cy="4773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5122" name="Picture 2">
            <a:extLst>
              <a:ext uri="{FF2B5EF4-FFF2-40B4-BE49-F238E27FC236}">
                <a16:creationId xmlns:a16="http://schemas.microsoft.com/office/drawing/2014/main" id="{1A874698-5ABF-416E-F3F4-AE2D32EE5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50" y="1327912"/>
            <a:ext cx="7571231" cy="46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GitHub URL:</a:t>
            </a:r>
          </a:p>
          <a:p>
            <a:pPr marL="0" indent="0">
              <a:buNone/>
            </a:pPr>
            <a:r>
              <a:rPr lang="en-US" b="1" dirty="0">
                <a:solidFill>
                  <a:schemeClr val="tx1"/>
                </a:solidFill>
                <a:latin typeface="Times New Roman" panose="02020603050405020304" pitchFamily="18" charset="0"/>
                <a:cs typeface="Times New Roman" panose="02020603050405020304" pitchFamily="18" charset="0"/>
              </a:rPr>
              <a:t>https://github.com/vineetha0518/VOIS_AICTE_Oct2025_MajorProject_Vineetha_V.git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634</TotalTime>
  <Words>439</Words>
  <Application>Microsoft Office PowerPoint</Application>
  <PresentationFormat>Widescreen</PresentationFormat>
  <Paragraphs>33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Segoe UI Emoji</vt:lpstr>
      <vt:lpstr>Times New Roman</vt:lpstr>
      <vt:lpstr>Trebuchet MS</vt:lpstr>
      <vt:lpstr>Wingdings</vt:lpstr>
      <vt:lpstr>Wingdings 3</vt:lpstr>
      <vt:lpstr>Facet</vt:lpstr>
      <vt:lpstr>Project Title –Netflix Data Analysis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Vineetha V</cp:lastModifiedBy>
  <cp:revision>107</cp:revision>
  <dcterms:created xsi:type="dcterms:W3CDTF">2021-07-11T13:13:15Z</dcterms:created>
  <dcterms:modified xsi:type="dcterms:W3CDTF">2025-10-03T12:52:08Z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