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showGuides="1">
      <p:cViewPr>
        <p:scale>
          <a:sx n="87" d="100"/>
          <a:sy n="87" d="100"/>
        </p:scale>
        <p:origin x="348" y="5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eetha V" userId="708929a4d8fb2ed1" providerId="LiveId" clId="{55BC2DA7-CCBC-47C8-8B5B-9E6A62FDDD47}"/>
    <pc:docChg chg="undo custSel modSld">
      <pc:chgData name="Vineetha V" userId="708929a4d8fb2ed1" providerId="LiveId" clId="{55BC2DA7-CCBC-47C8-8B5B-9E6A62FDDD47}" dt="2025-10-03T07:45:47.666" v="369" actId="1076"/>
      <pc:docMkLst>
        <pc:docMk/>
      </pc:docMkLst>
      <pc:sldChg chg="addSp delSp modSp mod modAnim">
        <pc:chgData name="Vineetha V" userId="708929a4d8fb2ed1" providerId="LiveId" clId="{55BC2DA7-CCBC-47C8-8B5B-9E6A62FDDD47}" dt="2025-09-30T17:06:17.430" v="186" actId="20577"/>
        <pc:sldMkLst>
          <pc:docMk/>
          <pc:sldMk cId="0" sldId="302"/>
        </pc:sldMkLst>
        <pc:spChg chg="add mod">
          <ac:chgData name="Vineetha V" userId="708929a4d8fb2ed1" providerId="LiveId" clId="{55BC2DA7-CCBC-47C8-8B5B-9E6A62FDDD47}" dt="2025-09-30T17:06:17.430" v="186" actId="20577"/>
          <ac:spMkLst>
            <pc:docMk/>
            <pc:sldMk cId="0" sldId="302"/>
            <ac:spMk id="4" creationId="{8C6A24A2-1E93-0C4B-4DFC-4B326FD72BE0}"/>
          </ac:spMkLst>
        </pc:spChg>
      </pc:sldChg>
      <pc:sldChg chg="delSp modSp mod">
        <pc:chgData name="Vineetha V" userId="708929a4d8fb2ed1" providerId="LiveId" clId="{55BC2DA7-CCBC-47C8-8B5B-9E6A62FDDD47}" dt="2025-10-03T07:24:44.533" v="356" actId="1076"/>
        <pc:sldMkLst>
          <pc:docMk/>
          <pc:sldMk cId="0" sldId="304"/>
        </pc:sldMkLst>
        <pc:spChg chg="mod">
          <ac:chgData name="Vineetha V" userId="708929a4d8fb2ed1" providerId="LiveId" clId="{55BC2DA7-CCBC-47C8-8B5B-9E6A62FDDD47}" dt="2025-10-03T07:24:44.533" v="356" actId="1076"/>
          <ac:spMkLst>
            <pc:docMk/>
            <pc:sldMk cId="0" sldId="304"/>
            <ac:spMk id="3" creationId="{00000000-0000-0000-0000-000000000000}"/>
          </ac:spMkLst>
        </pc:spChg>
        <pc:spChg chg="del">
          <ac:chgData name="Vineetha V" userId="708929a4d8fb2ed1" providerId="LiveId" clId="{55BC2DA7-CCBC-47C8-8B5B-9E6A62FDDD47}" dt="2025-10-03T07:24:32.630" v="354" actId="21"/>
          <ac:spMkLst>
            <pc:docMk/>
            <pc:sldMk cId="0" sldId="304"/>
            <ac:spMk id="12" creationId="{00000000-0000-0000-0000-000000000000}"/>
          </ac:spMkLst>
        </pc:spChg>
      </pc:sldChg>
      <pc:sldChg chg="addSp modSp mod">
        <pc:chgData name="Vineetha V" userId="708929a4d8fb2ed1" providerId="LiveId" clId="{55BC2DA7-CCBC-47C8-8B5B-9E6A62FDDD47}" dt="2025-09-30T16:55:54.417" v="174" actId="1076"/>
        <pc:sldMkLst>
          <pc:docMk/>
          <pc:sldMk cId="0" sldId="315"/>
        </pc:sldMkLst>
        <pc:spChg chg="mod">
          <ac:chgData name="Vineetha V" userId="708929a4d8fb2ed1" providerId="LiveId" clId="{55BC2DA7-CCBC-47C8-8B5B-9E6A62FDDD47}" dt="2025-09-30T16:55:54.417" v="174" actId="1076"/>
          <ac:spMkLst>
            <pc:docMk/>
            <pc:sldMk cId="0" sldId="315"/>
            <ac:spMk id="3" creationId="{00000000-0000-0000-0000-000000000000}"/>
          </ac:spMkLst>
        </pc:spChg>
        <pc:spChg chg="add mod">
          <ac:chgData name="Vineetha V" userId="708929a4d8fb2ed1" providerId="LiveId" clId="{55BC2DA7-CCBC-47C8-8B5B-9E6A62FDDD47}" dt="2025-09-30T16:54:59.520" v="139" actId="207"/>
          <ac:spMkLst>
            <pc:docMk/>
            <pc:sldMk cId="0" sldId="315"/>
            <ac:spMk id="4" creationId="{E61F2E9C-9A07-6000-6F10-2663EEF0F4D5}"/>
          </ac:spMkLst>
        </pc:spChg>
      </pc:sldChg>
      <pc:sldChg chg="modSp mod modAnim">
        <pc:chgData name="Vineetha V" userId="708929a4d8fb2ed1" providerId="LiveId" clId="{55BC2DA7-CCBC-47C8-8B5B-9E6A62FDDD47}" dt="2025-09-30T16:51:29.115" v="123" actId="14100"/>
        <pc:sldMkLst>
          <pc:docMk/>
          <pc:sldMk cId="0" sldId="327"/>
        </pc:sldMkLst>
        <pc:spChg chg="mod">
          <ac:chgData name="Vineetha V" userId="708929a4d8fb2ed1" providerId="LiveId" clId="{55BC2DA7-CCBC-47C8-8B5B-9E6A62FDDD47}" dt="2025-09-30T16:51:29.115" v="123" actId="14100"/>
          <ac:spMkLst>
            <pc:docMk/>
            <pc:sldMk cId="0" sldId="327"/>
            <ac:spMk id="2" creationId="{00000000-0000-0000-0000-000000000000}"/>
          </ac:spMkLst>
        </pc:spChg>
      </pc:sldChg>
      <pc:sldChg chg="modSp mod modAnim">
        <pc:chgData name="Vineetha V" userId="708929a4d8fb2ed1" providerId="LiveId" clId="{55BC2DA7-CCBC-47C8-8B5B-9E6A62FDDD47}" dt="2025-09-30T16:57:20.979" v="176" actId="27636"/>
        <pc:sldMkLst>
          <pc:docMk/>
          <pc:sldMk cId="0" sldId="329"/>
        </pc:sldMkLst>
        <pc:spChg chg="mod">
          <ac:chgData name="Vineetha V" userId="708929a4d8fb2ed1" providerId="LiveId" clId="{55BC2DA7-CCBC-47C8-8B5B-9E6A62FDDD47}" dt="2025-09-30T16:57:20.979" v="176" actId="27636"/>
          <ac:spMkLst>
            <pc:docMk/>
            <pc:sldMk cId="0" sldId="329"/>
            <ac:spMk id="2" creationId="{00000000-0000-0000-0000-000000000000}"/>
          </ac:spMkLst>
        </pc:spChg>
      </pc:sldChg>
      <pc:sldChg chg="modSp mod modAnim">
        <pc:chgData name="Vineetha V" userId="708929a4d8fb2ed1" providerId="LiveId" clId="{55BC2DA7-CCBC-47C8-8B5B-9E6A62FDDD47}" dt="2025-10-03T06:41:02.337" v="214" actId="20577"/>
        <pc:sldMkLst>
          <pc:docMk/>
          <pc:sldMk cId="0" sldId="338"/>
        </pc:sldMkLst>
        <pc:spChg chg="mod">
          <ac:chgData name="Vineetha V" userId="708929a4d8fb2ed1" providerId="LiveId" clId="{55BC2DA7-CCBC-47C8-8B5B-9E6A62FDDD47}" dt="2025-10-03T06:40:52.940" v="212" actId="14100"/>
          <ac:spMkLst>
            <pc:docMk/>
            <pc:sldMk cId="0" sldId="338"/>
            <ac:spMk id="2" creationId="{00000000-0000-0000-0000-000000000000}"/>
          </ac:spMkLst>
        </pc:spChg>
        <pc:spChg chg="mod">
          <ac:chgData name="Vineetha V" userId="708929a4d8fb2ed1" providerId="LiveId" clId="{55BC2DA7-CCBC-47C8-8B5B-9E6A62FDDD47}" dt="2025-10-03T06:41:02.337" v="214" actId="20577"/>
          <ac:spMkLst>
            <pc:docMk/>
            <pc:sldMk cId="0" sldId="338"/>
            <ac:spMk id="4" creationId="{00000000-0000-0000-0000-000000000000}"/>
          </ac:spMkLst>
        </pc:spChg>
      </pc:sldChg>
      <pc:sldChg chg="addSp delSp modSp mod delAnim modAnim">
        <pc:chgData name="Vineetha V" userId="708929a4d8fb2ed1" providerId="LiveId" clId="{55BC2DA7-CCBC-47C8-8B5B-9E6A62FDDD47}" dt="2025-10-03T07:20:39.141" v="321" actId="207"/>
        <pc:sldMkLst>
          <pc:docMk/>
          <pc:sldMk cId="0" sldId="339"/>
        </pc:sldMkLst>
        <pc:spChg chg="add del mod">
          <ac:chgData name="Vineetha V" userId="708929a4d8fb2ed1" providerId="LiveId" clId="{55BC2DA7-CCBC-47C8-8B5B-9E6A62FDDD47}" dt="2025-10-03T07:13:23.396" v="282"/>
          <ac:spMkLst>
            <pc:docMk/>
            <pc:sldMk cId="0" sldId="339"/>
            <ac:spMk id="3" creationId="{17A75E90-EEEB-397C-5F76-2DD1B0605D04}"/>
          </ac:spMkLst>
        </pc:spChg>
        <pc:spChg chg="add del mod">
          <ac:chgData name="Vineetha V" userId="708929a4d8fb2ed1" providerId="LiveId" clId="{55BC2DA7-CCBC-47C8-8B5B-9E6A62FDDD47}" dt="2025-10-03T07:13:27.761" v="283" actId="21"/>
          <ac:spMkLst>
            <pc:docMk/>
            <pc:sldMk cId="0" sldId="339"/>
            <ac:spMk id="6" creationId="{00000000-0000-0000-0000-000000000000}"/>
          </ac:spMkLst>
        </pc:spChg>
        <pc:spChg chg="mod">
          <ac:chgData name="Vineetha V" userId="708929a4d8fb2ed1" providerId="LiveId" clId="{55BC2DA7-CCBC-47C8-8B5B-9E6A62FDDD47}" dt="2025-10-03T07:20:39.141" v="321" actId="207"/>
          <ac:spMkLst>
            <pc:docMk/>
            <pc:sldMk cId="0" sldId="339"/>
            <ac:spMk id="9" creationId="{00000000-0000-0000-0000-000000000000}"/>
          </ac:spMkLst>
        </pc:spChg>
        <pc:spChg chg="del mod">
          <ac:chgData name="Vineetha V" userId="708929a4d8fb2ed1" providerId="LiveId" clId="{55BC2DA7-CCBC-47C8-8B5B-9E6A62FDDD47}" dt="2025-10-03T07:13:18.950" v="281" actId="21"/>
          <ac:spMkLst>
            <pc:docMk/>
            <pc:sldMk cId="0" sldId="339"/>
            <ac:spMk id="10" creationId="{00000000-0000-0000-0000-000000000000}"/>
          </ac:spMkLst>
        </pc:spChg>
        <pc:spChg chg="add del mod">
          <ac:chgData name="Vineetha V" userId="708929a4d8fb2ed1" providerId="LiveId" clId="{55BC2DA7-CCBC-47C8-8B5B-9E6A62FDDD47}" dt="2025-10-03T07:13:33.212" v="284" actId="21"/>
          <ac:spMkLst>
            <pc:docMk/>
            <pc:sldMk cId="0" sldId="339"/>
            <ac:spMk id="12" creationId="{60437716-C4CB-B29D-4C94-79F19FBD4B1B}"/>
          </ac:spMkLst>
        </pc:spChg>
        <pc:picChg chg="add mod">
          <ac:chgData name="Vineetha V" userId="708929a4d8fb2ed1" providerId="LiveId" clId="{55BC2DA7-CCBC-47C8-8B5B-9E6A62FDDD47}" dt="2025-10-03T07:13:58.845" v="288" actId="1076"/>
          <ac:picMkLst>
            <pc:docMk/>
            <pc:sldMk cId="0" sldId="339"/>
            <ac:picMk id="1026" creationId="{131B558B-8D7A-3ED8-974F-A9EE34A83C15}"/>
          </ac:picMkLst>
        </pc:picChg>
      </pc:sldChg>
      <pc:sldChg chg="addSp delSp modSp mod delAnim">
        <pc:chgData name="Vineetha V" userId="708929a4d8fb2ed1" providerId="LiveId" clId="{55BC2DA7-CCBC-47C8-8B5B-9E6A62FDDD47}" dt="2025-10-03T07:23:43.142" v="353" actId="14100"/>
        <pc:sldMkLst>
          <pc:docMk/>
          <pc:sldMk cId="0" sldId="340"/>
        </pc:sldMkLst>
        <pc:spChg chg="add del mod">
          <ac:chgData name="Vineetha V" userId="708929a4d8fb2ed1" providerId="LiveId" clId="{55BC2DA7-CCBC-47C8-8B5B-9E6A62FDDD47}" dt="2025-10-03T07:21:28.792" v="323" actId="21"/>
          <ac:spMkLst>
            <pc:docMk/>
            <pc:sldMk cId="0" sldId="340"/>
            <ac:spMk id="3" creationId="{D7E94904-7AFA-8F95-25BA-27D9D7FFDABE}"/>
          </ac:spMkLst>
        </pc:spChg>
        <pc:spChg chg="add del mod">
          <ac:chgData name="Vineetha V" userId="708929a4d8fb2ed1" providerId="LiveId" clId="{55BC2DA7-CCBC-47C8-8B5B-9E6A62FDDD47}" dt="2025-10-03T07:21:33.036" v="325" actId="21"/>
          <ac:spMkLst>
            <pc:docMk/>
            <pc:sldMk cId="0" sldId="340"/>
            <ac:spMk id="6" creationId="{D7E94904-7AFA-8F95-25BA-27D9D7FFDABE}"/>
          </ac:spMkLst>
        </pc:spChg>
        <pc:spChg chg="mod">
          <ac:chgData name="Vineetha V" userId="708929a4d8fb2ed1" providerId="LiveId" clId="{55BC2DA7-CCBC-47C8-8B5B-9E6A62FDDD47}" dt="2025-10-03T07:23:43.142" v="353" actId="14100"/>
          <ac:spMkLst>
            <pc:docMk/>
            <pc:sldMk cId="0" sldId="340"/>
            <ac:spMk id="9" creationId="{00000000-0000-0000-0000-000000000000}"/>
          </ac:spMkLst>
        </pc:spChg>
        <pc:spChg chg="del">
          <ac:chgData name="Vineetha V" userId="708929a4d8fb2ed1" providerId="LiveId" clId="{55BC2DA7-CCBC-47C8-8B5B-9E6A62FDDD47}" dt="2025-10-03T07:21:24.614" v="322" actId="21"/>
          <ac:spMkLst>
            <pc:docMk/>
            <pc:sldMk cId="0" sldId="340"/>
            <ac:spMk id="10" creationId="{00000000-0000-0000-0000-000000000000}"/>
          </ac:spMkLst>
        </pc:spChg>
        <pc:picChg chg="add mod">
          <ac:chgData name="Vineetha V" userId="708929a4d8fb2ed1" providerId="LiveId" clId="{55BC2DA7-CCBC-47C8-8B5B-9E6A62FDDD47}" dt="2025-10-03T07:21:56.503" v="330" actId="14100"/>
          <ac:picMkLst>
            <pc:docMk/>
            <pc:sldMk cId="0" sldId="340"/>
            <ac:picMk id="2050" creationId="{A7D20F9E-BA08-A782-B94A-64F4554DA618}"/>
          </ac:picMkLst>
        </pc:picChg>
      </pc:sldChg>
      <pc:sldChg chg="addSp delSp modSp mod delAnim">
        <pc:chgData name="Vineetha V" userId="708929a4d8fb2ed1" providerId="LiveId" clId="{55BC2DA7-CCBC-47C8-8B5B-9E6A62FDDD47}" dt="2025-10-03T07:23:18.822" v="346" actId="27636"/>
        <pc:sldMkLst>
          <pc:docMk/>
          <pc:sldMk cId="0" sldId="341"/>
        </pc:sldMkLst>
        <pc:spChg chg="add del mod">
          <ac:chgData name="Vineetha V" userId="708929a4d8fb2ed1" providerId="LiveId" clId="{55BC2DA7-CCBC-47C8-8B5B-9E6A62FDDD47}" dt="2025-10-03T07:22:12.001" v="332" actId="21"/>
          <ac:spMkLst>
            <pc:docMk/>
            <pc:sldMk cId="0" sldId="341"/>
            <ac:spMk id="3" creationId="{FCE666F7-03C0-62D9-69DA-E1FAEBBDCE97}"/>
          </ac:spMkLst>
        </pc:spChg>
        <pc:spChg chg="del">
          <ac:chgData name="Vineetha V" userId="708929a4d8fb2ed1" providerId="LiveId" clId="{55BC2DA7-CCBC-47C8-8B5B-9E6A62FDDD47}" dt="2025-10-03T07:22:41.835" v="338" actId="21"/>
          <ac:spMkLst>
            <pc:docMk/>
            <pc:sldMk cId="0" sldId="341"/>
            <ac:spMk id="8" creationId="{00000000-0000-0000-0000-000000000000}"/>
          </ac:spMkLst>
        </pc:spChg>
        <pc:spChg chg="mod">
          <ac:chgData name="Vineetha V" userId="708929a4d8fb2ed1" providerId="LiveId" clId="{55BC2DA7-CCBC-47C8-8B5B-9E6A62FDDD47}" dt="2025-10-03T07:23:18.822" v="346" actId="27636"/>
          <ac:spMkLst>
            <pc:docMk/>
            <pc:sldMk cId="0" sldId="341"/>
            <ac:spMk id="9" creationId="{00000000-0000-0000-0000-000000000000}"/>
          </ac:spMkLst>
        </pc:spChg>
        <pc:spChg chg="del">
          <ac:chgData name="Vineetha V" userId="708929a4d8fb2ed1" providerId="LiveId" clId="{55BC2DA7-CCBC-47C8-8B5B-9E6A62FDDD47}" dt="2025-10-03T07:22:08.188" v="331" actId="21"/>
          <ac:spMkLst>
            <pc:docMk/>
            <pc:sldMk cId="0" sldId="341"/>
            <ac:spMk id="10" creationId="{00000000-0000-0000-0000-000000000000}"/>
          </ac:spMkLst>
        </pc:spChg>
        <pc:picChg chg="add mod">
          <ac:chgData name="Vineetha V" userId="708929a4d8fb2ed1" providerId="LiveId" clId="{55BC2DA7-CCBC-47C8-8B5B-9E6A62FDDD47}" dt="2025-10-03T07:22:37.382" v="337" actId="1076"/>
          <ac:picMkLst>
            <pc:docMk/>
            <pc:sldMk cId="0" sldId="341"/>
            <ac:picMk id="3074" creationId="{979F45CA-E0E5-49BE-B7E6-ADBCA620F9D8}"/>
          </ac:picMkLst>
        </pc:picChg>
      </pc:sldChg>
      <pc:sldChg chg="addSp delSp modSp mod delAnim modAnim">
        <pc:chgData name="Vineetha V" userId="708929a4d8fb2ed1" providerId="LiveId" clId="{55BC2DA7-CCBC-47C8-8B5B-9E6A62FDDD47}" dt="2025-10-03T06:48:22.547" v="271" actId="14100"/>
        <pc:sldMkLst>
          <pc:docMk/>
          <pc:sldMk cId="0" sldId="342"/>
        </pc:sldMkLst>
        <pc:spChg chg="del mod">
          <ac:chgData name="Vineetha V" userId="708929a4d8fb2ed1" providerId="LiveId" clId="{55BC2DA7-CCBC-47C8-8B5B-9E6A62FDDD47}" dt="2025-10-03T06:43:41.384" v="251" actId="21"/>
          <ac:spMkLst>
            <pc:docMk/>
            <pc:sldMk cId="0" sldId="342"/>
            <ac:spMk id="10" creationId="{00000000-0000-0000-0000-000000000000}"/>
          </ac:spMkLst>
        </pc:spChg>
        <pc:picChg chg="add mod">
          <ac:chgData name="Vineetha V" userId="708929a4d8fb2ed1" providerId="LiveId" clId="{55BC2DA7-CCBC-47C8-8B5B-9E6A62FDDD47}" dt="2025-10-03T06:48:22.547" v="271" actId="14100"/>
          <ac:picMkLst>
            <pc:docMk/>
            <pc:sldMk cId="0" sldId="342"/>
            <ac:picMk id="3" creationId="{2A0809A4-F0E3-6EFA-2730-EAF2A2342C14}"/>
          </ac:picMkLst>
        </pc:picChg>
      </pc:sldChg>
      <pc:sldChg chg="addSp delSp modSp mod delAnim modAnim">
        <pc:chgData name="Vineetha V" userId="708929a4d8fb2ed1" providerId="LiveId" clId="{55BC2DA7-CCBC-47C8-8B5B-9E6A62FDDD47}" dt="2025-10-03T06:50:05.394" v="278" actId="1076"/>
        <pc:sldMkLst>
          <pc:docMk/>
          <pc:sldMk cId="0" sldId="343"/>
        </pc:sldMkLst>
        <pc:spChg chg="add mod">
          <ac:chgData name="Vineetha V" userId="708929a4d8fb2ed1" providerId="LiveId" clId="{55BC2DA7-CCBC-47C8-8B5B-9E6A62FDDD47}" dt="2025-10-03T06:46:14.026" v="254"/>
          <ac:spMkLst>
            <pc:docMk/>
            <pc:sldMk cId="0" sldId="343"/>
            <ac:spMk id="2" creationId="{00000000-0000-0000-0000-000000000000}"/>
          </ac:spMkLst>
        </pc:spChg>
        <pc:spChg chg="del mod">
          <ac:chgData name="Vineetha V" userId="708929a4d8fb2ed1" providerId="LiveId" clId="{55BC2DA7-CCBC-47C8-8B5B-9E6A62FDDD47}" dt="2025-10-03T06:46:11.002" v="253" actId="21"/>
          <ac:spMkLst>
            <pc:docMk/>
            <pc:sldMk cId="0" sldId="343"/>
            <ac:spMk id="10" creationId="{00000000-0000-0000-0000-000000000000}"/>
          </ac:spMkLst>
        </pc:spChg>
        <pc:picChg chg="add del mod">
          <ac:chgData name="Vineetha V" userId="708929a4d8fb2ed1" providerId="LiveId" clId="{55BC2DA7-CCBC-47C8-8B5B-9E6A62FDDD47}" dt="2025-10-03T06:48:56.552" v="272" actId="21"/>
          <ac:picMkLst>
            <pc:docMk/>
            <pc:sldMk cId="0" sldId="343"/>
            <ac:picMk id="6" creationId="{87B02644-880F-5DBA-985D-6D8D7A783C93}"/>
          </ac:picMkLst>
        </pc:picChg>
        <pc:picChg chg="add mod">
          <ac:chgData name="Vineetha V" userId="708929a4d8fb2ed1" providerId="LiveId" clId="{55BC2DA7-CCBC-47C8-8B5B-9E6A62FDDD47}" dt="2025-10-03T06:50:05.394" v="278" actId="1076"/>
          <ac:picMkLst>
            <pc:docMk/>
            <pc:sldMk cId="0" sldId="343"/>
            <ac:picMk id="11" creationId="{1C6D06D3-CF91-F63B-DDDB-3C7101118A06}"/>
          </ac:picMkLst>
        </pc:picChg>
      </pc:sldChg>
      <pc:sldChg chg="modSp mod modAnim">
        <pc:chgData name="Vineetha V" userId="708929a4d8fb2ed1" providerId="LiveId" clId="{55BC2DA7-CCBC-47C8-8B5B-9E6A62FDDD47}" dt="2025-10-03T07:45:47.666" v="369" actId="1076"/>
        <pc:sldMkLst>
          <pc:docMk/>
          <pc:sldMk cId="0" sldId="344"/>
        </pc:sldMkLst>
        <pc:spChg chg="mod">
          <ac:chgData name="Vineetha V" userId="708929a4d8fb2ed1" providerId="LiveId" clId="{55BC2DA7-CCBC-47C8-8B5B-9E6A62FDDD47}" dt="2025-10-03T07:45:38.715" v="368" actId="20577"/>
          <ac:spMkLst>
            <pc:docMk/>
            <pc:sldMk cId="0" sldId="344"/>
            <ac:spMk id="9" creationId="{00000000-0000-0000-0000-000000000000}"/>
          </ac:spMkLst>
        </pc:spChg>
        <pc:spChg chg="mod">
          <ac:chgData name="Vineetha V" userId="708929a4d8fb2ed1" providerId="LiveId" clId="{55BC2DA7-CCBC-47C8-8B5B-9E6A62FDDD47}" dt="2025-10-03T07:45:47.666" v="369" actId="1076"/>
          <ac:spMkLst>
            <pc:docMk/>
            <pc:sldMk cId="0" sldId="344"/>
            <ac:spMk id="1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10/3/2025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10/3/2025</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10/3/2025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t>‹#›</a:t>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t>10/3/2025</a:t>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t>‹#›</a:t>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479084" y="3537450"/>
            <a:ext cx="5383987" cy="1553930"/>
          </a:xfrm>
        </p:spPr>
        <p:txBody>
          <a:bodyPr>
            <a:noAutofit/>
          </a:bodyPr>
          <a:lstStyle/>
          <a:p>
            <a:r>
              <a:rPr lang="en-US" sz="1600" dirty="0">
                <a:solidFill>
                  <a:schemeClr val="tx1">
                    <a:lumMod val="85000"/>
                    <a:lumOff val="15000"/>
                  </a:schemeClr>
                </a:solidFill>
                <a:latin typeface="Segoe UI Emoji" panose="020B0502040204020203" pitchFamily="34" charset="0"/>
                <a:ea typeface="Segoe UI Emoji" panose="020B0502040204020203" pitchFamily="34" charset="0"/>
              </a:rPr>
              <a:t>Name : Vineetha V</a:t>
            </a:r>
          </a:p>
          <a:p>
            <a:r>
              <a:rPr lang="en-US" sz="1600" dirty="0">
                <a:solidFill>
                  <a:schemeClr val="tx1">
                    <a:lumMod val="85000"/>
                    <a:lumOff val="15000"/>
                  </a:schemeClr>
                </a:solidFill>
                <a:latin typeface="Segoe UI Emoji" panose="020B0502040204020203" pitchFamily="34" charset="0"/>
                <a:ea typeface="Segoe UI Emoji" panose="020B0502040204020203" pitchFamily="34" charset="0"/>
              </a:rPr>
              <a:t>Internship ID : INTERNSHIP_17546440516895be537820f</a:t>
            </a:r>
          </a:p>
          <a:p>
            <a:r>
              <a:rPr lang="en-US" sz="1600" dirty="0">
                <a:solidFill>
                  <a:schemeClr val="tx1">
                    <a:lumMod val="85000"/>
                    <a:lumOff val="15000"/>
                  </a:schemeClr>
                </a:solidFill>
                <a:latin typeface="Segoe UI Emoji" panose="020B0502040204020203" pitchFamily="34" charset="0"/>
                <a:ea typeface="Segoe UI Emoji" panose="020B0502040204020203" pitchFamily="34" charset="0"/>
              </a:rPr>
              <a:t>Apply ID : APPLY_1755265142689f3876af0e5</a:t>
            </a:r>
            <a:r>
              <a:rPr lang="en-US" sz="1600" dirty="0">
                <a:solidFill>
                  <a:schemeClr val="tx1">
                    <a:lumMod val="95000"/>
                    <a:lumOff val="5000"/>
                  </a:schemeClr>
                </a:solidFill>
                <a:latin typeface="Segoe UI Emoji" panose="020B0502040204020203" pitchFamily="34" charset="0"/>
                <a:ea typeface="Segoe UI Emoji" panose="020B0502040204020203" pitchFamily="34" charset="0"/>
              </a:rPr>
              <a:t> </a:t>
            </a:r>
            <a:endParaRPr lang="en-IN" sz="1600" dirty="0">
              <a:solidFill>
                <a:schemeClr val="tx1">
                  <a:lumMod val="95000"/>
                  <a:lumOff val="5000"/>
                </a:schemeClr>
              </a:solidFill>
              <a:latin typeface="Segoe UI Emoji" panose="020B0502040204020203" pitchFamily="34" charset="0"/>
              <a:ea typeface="Segoe UI Emoji" panose="020B0502040204020203" pitchFamily="34" charset="0"/>
            </a:endParaRPr>
          </a:p>
        </p:txBody>
      </p:sp>
      <p:sp>
        <p:nvSpPr>
          <p:cNvPr id="4" name="Title 3"/>
          <p:cNvSpPr>
            <a:spLocks noGrp="1"/>
          </p:cNvSpPr>
          <p:nvPr>
            <p:ph type="title"/>
          </p:nvPr>
        </p:nvSpPr>
        <p:spPr>
          <a:xfrm>
            <a:off x="1733702" y="2050553"/>
            <a:ext cx="9577889" cy="743448"/>
          </a:xfrm>
        </p:spPr>
        <p:txBody>
          <a:bodyPr>
            <a:normAutofit/>
          </a:bodyPr>
          <a:lstStyle/>
          <a:p>
            <a:r>
              <a:rPr lang="en-GB" sz="3200" dirty="0"/>
              <a:t>Project Title – Air BNB Booking Analysis</a:t>
            </a:r>
            <a:endParaRPr lang="en-IN" sz="3200" dirty="0"/>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2A0809A4-F0E3-6EFA-2730-EAF2A2342C14}"/>
              </a:ext>
            </a:extLst>
          </p:cNvPr>
          <p:cNvPicPr>
            <a:picLocks noChangeAspect="1"/>
          </p:cNvPicPr>
          <p:nvPr/>
        </p:nvPicPr>
        <p:blipFill>
          <a:blip r:embed="rId3"/>
          <a:stretch>
            <a:fillRect/>
          </a:stretch>
        </p:blipFill>
        <p:spPr>
          <a:xfrm>
            <a:off x="836434" y="1275370"/>
            <a:ext cx="6661646" cy="45304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1C6D06D3-CF91-F63B-DDDB-3C7101118A06}"/>
              </a:ext>
            </a:extLst>
          </p:cNvPr>
          <p:cNvPicPr>
            <a:picLocks noChangeAspect="1"/>
          </p:cNvPicPr>
          <p:nvPr/>
        </p:nvPicPr>
        <p:blipFill>
          <a:blip r:embed="rId3"/>
          <a:stretch>
            <a:fillRect/>
          </a:stretch>
        </p:blipFill>
        <p:spPr>
          <a:xfrm>
            <a:off x="804460" y="1275370"/>
            <a:ext cx="6816205" cy="44080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38939" y="2912401"/>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54602" y="2092147"/>
            <a:ext cx="6431280" cy="4103096"/>
          </a:xfrm>
        </p:spPr>
        <p:txBody>
          <a:bodyPr>
            <a:normAutofit fontScale="70000" lnSpcReduction="20000"/>
          </a:bodyPr>
          <a:lstStyle/>
          <a:p>
            <a:r>
              <a:rPr lang="en-US" sz="3400" dirty="0"/>
              <a:t>Airbnb has changed the way people tr</a:t>
            </a:r>
            <a:r>
              <a:rPr lang="en-US" sz="3400" dirty="0">
                <a:solidFill>
                  <a:schemeClr val="bg2">
                    <a:lumMod val="10000"/>
                  </a:schemeClr>
                </a:solidFill>
              </a:rPr>
              <a:t>av</a:t>
            </a:r>
            <a:r>
              <a:rPr lang="en-US" sz="3400" dirty="0"/>
              <a:t>el, giving guests more than just a place to stay—it offers experiences that feel personal and unique. Unlike hotels, it connects everyday hosts with travelers, opening doors to homes across the world.</a:t>
            </a:r>
          </a:p>
          <a:p>
            <a:r>
              <a:rPr lang="en-US" sz="3400" dirty="0"/>
              <a:t>In this project, we look at Airbnb bookings in New York City to understand what drives guest choices and host success. By exploring patterns in pricing, availability, and reviews, the goal is to find insights that can make the experience better for both hosts and travelers.</a:t>
            </a:r>
          </a:p>
          <a:p>
            <a:pPr>
              <a:lnSpc>
                <a:spcPct val="150000"/>
              </a:lnSpc>
            </a:pPr>
            <a:endParaRPr lang="en-IN" sz="2800" dirty="0"/>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2"/>
          <a:stretch>
            <a:fillRect/>
          </a:stretch>
        </p:blipFill>
        <p:spPr>
          <a:xfrm>
            <a:off x="7995684" y="2930834"/>
            <a:ext cx="2760758" cy="3264409"/>
          </a:xfrm>
          <a:prstGeom prst="rect">
            <a:avLst/>
          </a:prstGeom>
        </p:spPr>
      </p:pic>
      <p:pic>
        <p:nvPicPr>
          <p:cNvPr id="6" name="Picture 5"/>
          <p:cNvPicPr>
            <a:picLocks noChangeAspect="1"/>
          </p:cNvPicPr>
          <p:nvPr/>
        </p:nvPicPr>
        <p:blipFill rotWithShape="1">
          <a:blip r:embed="rId3"/>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75957" y="519920"/>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E61F2E9C-9A07-6000-6F10-2663EEF0F4D5}"/>
              </a:ext>
            </a:extLst>
          </p:cNvPr>
          <p:cNvSpPr txBox="1"/>
          <p:nvPr/>
        </p:nvSpPr>
        <p:spPr>
          <a:xfrm>
            <a:off x="675957" y="1997958"/>
            <a:ext cx="7131987" cy="4893647"/>
          </a:xfrm>
          <a:prstGeom prst="rect">
            <a:avLst/>
          </a:prstGeom>
          <a:noFill/>
        </p:spPr>
        <p:txBody>
          <a:bodyPr wrap="square" rtlCol="0">
            <a:spAutoFit/>
          </a:bodyPr>
          <a:lstStyle/>
          <a:p>
            <a:pPr marL="342900" indent="-342900">
              <a:buFont typeface="Wingdings" panose="05000000000000000000" pitchFamily="2" charset="2"/>
              <a:buChar char="§"/>
            </a:pPr>
            <a:r>
              <a:rPr lang="en-US" sz="2100" dirty="0">
                <a:solidFill>
                  <a:schemeClr val="bg2">
                    <a:lumMod val="10000"/>
                  </a:schemeClr>
                </a:solidFill>
              </a:rPr>
              <a:t>Airbnb has opened up a new way of traveling—staying in real homes, meeting real hosts, and enjoying places that feel more personal than a hotel room. From a city apartment to a quiet cabin, the platform gives travelers choices that fit different budgets and lifestyles.</a:t>
            </a:r>
          </a:p>
          <a:p>
            <a:pPr marL="342900" indent="-342900">
              <a:buFont typeface="Wingdings" panose="05000000000000000000" pitchFamily="2" charset="2"/>
              <a:buChar char="§"/>
            </a:pPr>
            <a:endParaRPr lang="en-US" sz="2100" dirty="0">
              <a:solidFill>
                <a:schemeClr val="bg2">
                  <a:lumMod val="10000"/>
                </a:schemeClr>
              </a:solidFill>
            </a:endParaRPr>
          </a:p>
          <a:p>
            <a:pPr marL="342900" indent="-342900">
              <a:buFont typeface="Wingdings" panose="05000000000000000000" pitchFamily="2" charset="2"/>
              <a:buChar char="§"/>
            </a:pPr>
            <a:r>
              <a:rPr lang="en-US" sz="2100" dirty="0">
                <a:solidFill>
                  <a:schemeClr val="bg2">
                    <a:lumMod val="10000"/>
                  </a:schemeClr>
                </a:solidFill>
              </a:rPr>
              <a:t>This project takes a closer look at Airbnb bookings in New York City to see what the data reveals. By studying things like pricing, availability, and guest preferences, the aim is to spot patterns that explain why some stays work better than others. These insights can help hosts improve their listings and give travelers a smoother, more satisfying experience.</a:t>
            </a:r>
          </a:p>
          <a:p>
            <a:pPr marL="285750" indent="-285750">
              <a:buFont typeface="Wingdings" panose="05000000000000000000" pitchFamily="2" charset="2"/>
              <a:buChar char="§"/>
            </a:pPr>
            <a:endParaRPr lang="en-US" dirty="0">
              <a:solidFill>
                <a:schemeClr val="bg2">
                  <a:lumMod val="1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1359" y="1991360"/>
            <a:ext cx="7904481" cy="3990023"/>
          </a:xfrm>
        </p:spPr>
        <p:txBody>
          <a:bodyPr>
            <a:normAutofit fontScale="77500" lnSpcReduction="20000"/>
          </a:bodyPr>
          <a:lstStyle/>
          <a:p>
            <a:r>
              <a:rPr lang="en-US" sz="3600" b="1" dirty="0"/>
              <a:t>Travelers</a:t>
            </a:r>
            <a:r>
              <a:rPr lang="en-US" sz="3600" dirty="0"/>
              <a:t> – people looking for affordable, unique, and comfortable stays.</a:t>
            </a:r>
          </a:p>
          <a:p>
            <a:r>
              <a:rPr lang="en-US" sz="3600" b="1" dirty="0"/>
              <a:t>Hosts</a:t>
            </a:r>
            <a:r>
              <a:rPr lang="en-US" sz="3600" dirty="0"/>
              <a:t> – individuals who want to attract more guests and improve their earnings.</a:t>
            </a:r>
          </a:p>
          <a:p>
            <a:r>
              <a:rPr lang="en-US" sz="3600" b="1" dirty="0"/>
              <a:t>Airbnb as a platform</a:t>
            </a:r>
            <a:r>
              <a:rPr lang="en-US" sz="3600" dirty="0"/>
              <a:t> – using insights to enhance the booking experience and trust between hosts and guests.</a:t>
            </a:r>
          </a:p>
          <a:p>
            <a:r>
              <a:rPr lang="en-US" sz="3600" b="1" dirty="0"/>
              <a:t>Researchers &amp; Analysts</a:t>
            </a:r>
            <a:r>
              <a:rPr lang="en-US" sz="3600" dirty="0"/>
              <a:t> – those studying travel trends, pricing, and customer behavior in the hospitality market.</a:t>
            </a:r>
          </a:p>
          <a:p>
            <a:pPr algn="just">
              <a:lnSpc>
                <a:spcPct val="150000"/>
              </a:lnSpc>
            </a:pPr>
            <a:endParaRPr lang="en-IN" sz="3600" dirty="0"/>
          </a:p>
        </p:txBody>
      </p:sp>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2"/>
          <a:stretch>
            <a:fillRect/>
          </a:stretch>
        </p:blipFill>
        <p:spPr>
          <a:xfrm>
            <a:off x="721359" y="6176804"/>
            <a:ext cx="2181225" cy="48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67359" y="6410461"/>
            <a:ext cx="3706253" cy="296092"/>
          </a:xfrm>
          <a:prstGeom prst="rect">
            <a:avLst/>
          </a:prstGeom>
        </p:spPr>
      </p:pic>
      <p:pic>
        <p:nvPicPr>
          <p:cNvPr id="2" name="Picture 1"/>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p:cNvSpPr>
            <a:spLocks noGrp="1"/>
          </p:cNvSpPr>
          <p:nvPr>
            <p:ph type="title"/>
          </p:nvPr>
        </p:nvSpPr>
        <p:spPr>
          <a:xfrm>
            <a:off x="660399" y="430567"/>
            <a:ext cx="5306291" cy="847817"/>
          </a:xfrm>
        </p:spPr>
        <p:txBody>
          <a:bodyPr>
            <a:normAutofit/>
          </a:bodyPr>
          <a:lstStyle/>
          <a:p>
            <a:r>
              <a:rPr lang="en-US" dirty="0"/>
              <a:t>Technology Used</a:t>
            </a:r>
          </a:p>
        </p:txBody>
      </p:sp>
      <p:sp>
        <p:nvSpPr>
          <p:cNvPr id="4" name="Rectangle 2">
            <a:extLst>
              <a:ext uri="{FF2B5EF4-FFF2-40B4-BE49-F238E27FC236}">
                <a16:creationId xmlns:a16="http://schemas.microsoft.com/office/drawing/2014/main" id="{8C6A24A2-1E93-0C4B-4DFC-4B326FD72BE0}"/>
              </a:ext>
            </a:extLst>
          </p:cNvPr>
          <p:cNvSpPr>
            <a:spLocks noGrp="1" noChangeArrowheads="1"/>
          </p:cNvSpPr>
          <p:nvPr>
            <p:ph type="body" sz="quarter" idx="12"/>
          </p:nvPr>
        </p:nvSpPr>
        <p:spPr bwMode="auto">
          <a:xfrm>
            <a:off x="863194" y="1566366"/>
            <a:ext cx="918983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Python</a:t>
            </a:r>
            <a:r>
              <a:rPr kumimoji="0" lang="en-US" altLang="en-US" sz="2400" b="0" i="0" u="none" strike="noStrike" cap="none" normalizeH="0" baseline="0" dirty="0">
                <a:ln>
                  <a:noFill/>
                </a:ln>
                <a:solidFill>
                  <a:schemeClr val="tx1"/>
                </a:solidFill>
                <a:effectLst/>
              </a:rPr>
              <a:t> – Data analysis, processing, and visualization</a:t>
            </a: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Pandas &amp; NumPy</a:t>
            </a:r>
            <a:r>
              <a:rPr kumimoji="0" lang="en-US" altLang="en-US" sz="2400" b="0" i="0" u="none" strike="noStrike" cap="none" normalizeH="0" baseline="0" dirty="0">
                <a:ln>
                  <a:noFill/>
                </a:ln>
                <a:solidFill>
                  <a:schemeClr val="tx1"/>
                </a:solidFill>
                <a:effectLst/>
              </a:rPr>
              <a:t> – Data manipulation and numerical computations</a:t>
            </a: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Matplotlib &amp; Seaborn</a:t>
            </a:r>
            <a:r>
              <a:rPr kumimoji="0" lang="en-US" altLang="en-US" sz="2400" b="0" i="0" u="none" strike="noStrike" cap="none" normalizeH="0" baseline="0" dirty="0">
                <a:ln>
                  <a:noFill/>
                </a:ln>
                <a:solidFill>
                  <a:schemeClr val="tx1"/>
                </a:solidFill>
                <a:effectLst/>
              </a:rPr>
              <a:t> – Data visualization and insights</a:t>
            </a: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err="1">
                <a:ln>
                  <a:noFill/>
                </a:ln>
                <a:solidFill>
                  <a:schemeClr val="tx1"/>
                </a:solidFill>
                <a:effectLst/>
              </a:rPr>
              <a:t>Jupyter</a:t>
            </a:r>
            <a:r>
              <a:rPr kumimoji="0" lang="en-US" altLang="en-US" sz="2400" b="1" i="0" u="none" strike="noStrike" cap="none" normalizeH="0" baseline="0" dirty="0">
                <a:ln>
                  <a:noFill/>
                </a:ln>
                <a:solidFill>
                  <a:schemeClr val="tx1"/>
                </a:solidFill>
                <a:effectLst/>
              </a:rPr>
              <a:t> Notebook</a:t>
            </a:r>
            <a:r>
              <a:rPr kumimoji="0" lang="en-US" altLang="en-US" sz="2400" b="0" i="0" u="none" strike="noStrike" cap="none" normalizeH="0" baseline="0" dirty="0">
                <a:ln>
                  <a:noFill/>
                </a:ln>
                <a:solidFill>
                  <a:schemeClr val="tx1"/>
                </a:solidFill>
                <a:effectLst/>
              </a:rPr>
              <a:t> – Interactive coding and reporting</a:t>
            </a: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SQL</a:t>
            </a:r>
            <a:r>
              <a:rPr kumimoji="0" lang="en-US" altLang="en-US" sz="2400" b="0" i="0" u="none" strike="noStrike" cap="none" normalizeH="0" baseline="0" dirty="0">
                <a:ln>
                  <a:noFill/>
                </a:ln>
                <a:solidFill>
                  <a:schemeClr val="tx1"/>
                </a:solidFill>
                <a:effectLst/>
              </a:rPr>
              <a:t> – Data querying and extraction</a:t>
            </a:r>
          </a:p>
          <a:p>
            <a:pPr marR="0" lvl="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rPr>
              <a:t>Google </a:t>
            </a:r>
            <a:r>
              <a:rPr kumimoji="0" lang="en-US" altLang="en-US" sz="2400" b="1" i="0" u="none" strike="noStrike" cap="none" normalizeH="0" baseline="0" dirty="0" err="1">
                <a:ln>
                  <a:noFill/>
                </a:ln>
                <a:solidFill>
                  <a:schemeClr val="tx1"/>
                </a:solidFill>
                <a:effectLst/>
              </a:rPr>
              <a:t>Colab</a:t>
            </a:r>
            <a:r>
              <a:rPr kumimoji="0" lang="en-US" altLang="en-US" sz="2400" b="0" i="0" u="none" strike="noStrike" cap="none" normalizeH="0" baseline="0" dirty="0">
                <a:ln>
                  <a:noFill/>
                </a:ln>
                <a:solidFill>
                  <a:schemeClr val="tx1"/>
                </a:solidFill>
                <a:effectLst/>
              </a:rPr>
              <a:t>– Cloud-based analysis environment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8" y="6159398"/>
            <a:ext cx="5673041" cy="409042"/>
          </a:xfrm>
          <a:prstGeom prst="rect">
            <a:avLst/>
          </a:prstGeom>
        </p:spPr>
        <p:txBody>
          <a:bodyPr vert="horz" lIns="91440" tIns="45720" rIns="91440" bIns="45720" rtlCol="0" anchor="t">
            <a:normAutofit fontScale="625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000" u="sng" dirty="0">
                <a:solidFill>
                  <a:schemeClr val="tx1">
                    <a:lumMod val="95000"/>
                    <a:lumOff val="5000"/>
                  </a:schemeClr>
                </a:solidFill>
              </a:rPr>
              <a:t>Demo link:</a:t>
            </a:r>
          </a:p>
          <a:p>
            <a:r>
              <a:rPr lang="en-IN" sz="2000" u="sng" dirty="0">
                <a:solidFill>
                  <a:srgbClr val="FF0000"/>
                </a:solidFill>
              </a:rPr>
              <a:t>https://tinyurl.com/yfwwk2ct</a:t>
            </a:r>
          </a:p>
        </p:txBody>
      </p:sp>
      <p:pic>
        <p:nvPicPr>
          <p:cNvPr id="1026" name="Picture 2">
            <a:extLst>
              <a:ext uri="{FF2B5EF4-FFF2-40B4-BE49-F238E27FC236}">
                <a16:creationId xmlns:a16="http://schemas.microsoft.com/office/drawing/2014/main" id="{131B558B-8D7A-3ED8-974F-A9EE34A83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770" y="1304431"/>
            <a:ext cx="6705600" cy="4433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902362"/>
            <a:ext cx="3819857" cy="666078"/>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600" u="sng" dirty="0">
                <a:solidFill>
                  <a:schemeClr val="tx1">
                    <a:lumMod val="95000"/>
                    <a:lumOff val="5000"/>
                  </a:schemeClr>
                </a:solidFill>
              </a:rPr>
              <a:t>Demo link:</a:t>
            </a:r>
          </a:p>
          <a:p>
            <a:r>
              <a:rPr lang="en-IN" sz="1600" u="sng" dirty="0">
                <a:solidFill>
                  <a:srgbClr val="FF0000"/>
                </a:solidFill>
              </a:rPr>
              <a:t>https://tinyurl.com/yfwwk2ct</a:t>
            </a:r>
          </a:p>
          <a:p>
            <a:endParaRPr lang="en-IN" sz="1600" b="0" u="sng" dirty="0">
              <a:solidFill>
                <a:srgbClr val="0070C0"/>
              </a:solidFill>
            </a:endParaRPr>
          </a:p>
        </p:txBody>
      </p:sp>
      <p:pic>
        <p:nvPicPr>
          <p:cNvPr id="2050" name="Picture 2">
            <a:extLst>
              <a:ext uri="{FF2B5EF4-FFF2-40B4-BE49-F238E27FC236}">
                <a16:creationId xmlns:a16="http://schemas.microsoft.com/office/drawing/2014/main" id="{A7D20F9E-BA08-A782-B94A-64F4554DA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7" y="1499616"/>
            <a:ext cx="6619875" cy="43509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6086246"/>
            <a:ext cx="5195115" cy="482194"/>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600" u="sng" dirty="0">
                <a:solidFill>
                  <a:schemeClr val="tx1">
                    <a:lumMod val="95000"/>
                    <a:lumOff val="5000"/>
                  </a:schemeClr>
                </a:solidFill>
              </a:rPr>
              <a:t>Demo link:</a:t>
            </a:r>
          </a:p>
          <a:p>
            <a:r>
              <a:rPr lang="en-IN" sz="1600" u="sng" dirty="0">
                <a:solidFill>
                  <a:srgbClr val="FF0000"/>
                </a:solidFill>
              </a:rPr>
              <a:t>https://tinyurl.com/yfwwk2ct</a:t>
            </a:r>
          </a:p>
          <a:p>
            <a:endParaRPr lang="en-IN" sz="1600" b="0" u="sng" dirty="0">
              <a:solidFill>
                <a:srgbClr val="0070C0"/>
              </a:solidFill>
            </a:endParaRPr>
          </a:p>
        </p:txBody>
      </p:sp>
      <p:pic>
        <p:nvPicPr>
          <p:cNvPr id="3074" name="Picture 2">
            <a:extLst>
              <a:ext uri="{FF2B5EF4-FFF2-40B4-BE49-F238E27FC236}">
                <a16:creationId xmlns:a16="http://schemas.microsoft.com/office/drawing/2014/main" id="{979F45CA-E0E5-49BE-B7E6-ADBCA620F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23" y="1347465"/>
            <a:ext cx="6705600" cy="46094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p:cNvSpPr>
            <a:spLocks noGrp="1"/>
          </p:cNvSpPr>
          <p:nvPr>
            <p:ph type="body" sz="quarter" idx="12"/>
          </p:nvPr>
        </p:nvSpPr>
        <p:spPr>
          <a:xfrm>
            <a:off x="814595" y="2152015"/>
            <a:ext cx="5180013" cy="2553970"/>
          </a:xfrm>
        </p:spPr>
        <p:txBody>
          <a:bodyPr vert="horz" lIns="91440" tIns="45720" rIns="91440" bIns="45720" rtlCol="0" anchor="t">
            <a:normAutofit/>
          </a:bodyPr>
          <a:lstStyle/>
          <a:p>
            <a:pPr marL="0" indent="0">
              <a:buNone/>
            </a:pPr>
            <a:r>
              <a:rPr lang="en-US" b="1" dirty="0">
                <a:solidFill>
                  <a:schemeClr val="tx1"/>
                </a:solidFill>
              </a:rPr>
              <a:t>LINK: </a:t>
            </a:r>
            <a:r>
              <a:rPr lang="en-US" b="1" dirty="0">
                <a:solidFill>
                  <a:srgbClr val="FF0000"/>
                </a:solidFill>
              </a:rPr>
              <a:t>https://github.com/vineetha0518/VOIS_AICTE_Oct2025_Vineetha_V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datastoreItem>
</file>

<file path=customXml/itemProps2.xml><?xml version="1.0" encoding="utf-8"?>
<ds:datastoreItem xmlns:ds="http://schemas.openxmlformats.org/officeDocument/2006/customXml" ds:itemID="{05D99ABA-76CE-4A8E-B5F0-C051B96628DE}">
  <ds:schemaRefs/>
</ds:datastoreItem>
</file>

<file path=customXml/itemProps3.xml><?xml version="1.0" encoding="utf-8"?>
<ds:datastoreItem xmlns:ds="http://schemas.openxmlformats.org/officeDocument/2006/customXml" ds:itemID="{4DEA9014-ED64-4558-B1E1-D03F0EE32BEB}">
  <ds:schemaRefs/>
</ds:datastoreItem>
</file>

<file path=docProps/app.xml><?xml version="1.0" encoding="utf-8"?>
<Properties xmlns="http://schemas.openxmlformats.org/officeDocument/2006/extended-properties" xmlns:vt="http://schemas.openxmlformats.org/officeDocument/2006/docPropsVTypes">
  <Template>Facet</Template>
  <TotalTime>128</TotalTime>
  <Words>431</Words>
  <Application>Microsoft Office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Segoe UI Emoji</vt:lpstr>
      <vt:lpstr>Trebuchet MS</vt:lpstr>
      <vt:lpstr>Wingdings</vt:lpstr>
      <vt:lpstr>Wingdings 3</vt:lpstr>
      <vt:lpstr>Facet</vt:lpstr>
      <vt:lpstr>Project Title – Air BNB Booking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Vineetha V</cp:lastModifiedBy>
  <cp:revision>106</cp:revision>
  <dcterms:created xsi:type="dcterms:W3CDTF">2021-07-11T13:13:00Z</dcterms:created>
  <dcterms:modified xsi:type="dcterms:W3CDTF">2025-10-03T07:45:56Z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3824CE6265B94FF999C95A4A99011300_13</vt:lpwstr>
  </property>
  <property fmtid="{D5CDD505-2E9C-101B-9397-08002B2CF9AE}" pid="4" name="KSOProductBuildVer">
    <vt:lpwstr>1033-12.2.0.21931</vt:lpwstr>
  </property>
</Properties>
</file>