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11"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348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0296B89-DF5D-4DA4-9526-B62F0756F978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E7AD76E-C834-4555-AD77-34CEE6172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0048615"/>
      </p:ext>
    </p:extLst>
  </p:cSld>
  <p:clrMapOvr>
    <a:masterClrMapping/>
  </p:clrMapOvr>
  <p:transition advClick="0" advTm="2000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6B89-DF5D-4DA4-9526-B62F0756F978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D76E-C834-4555-AD77-34CEE6172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0224392"/>
      </p:ext>
    </p:extLst>
  </p:cSld>
  <p:clrMapOvr>
    <a:masterClrMapping/>
  </p:clrMapOvr>
  <p:transition advClick="0" advTm="2000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6B89-DF5D-4DA4-9526-B62F0756F978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D76E-C834-4555-AD77-34CEE6172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1696388"/>
      </p:ext>
    </p:extLst>
  </p:cSld>
  <p:clrMapOvr>
    <a:masterClrMapping/>
  </p:clrMapOvr>
  <p:transition advClick="0" advTm="2000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6B89-DF5D-4DA4-9526-B62F0756F978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D76E-C834-4555-AD77-34CEE61723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563177592"/>
      </p:ext>
    </p:extLst>
  </p:cSld>
  <p:clrMapOvr>
    <a:masterClrMapping/>
  </p:clrMapOvr>
  <p:transition advClick="0" advTm="2000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6B89-DF5D-4DA4-9526-B62F0756F978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D76E-C834-4555-AD77-34CEE6172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4018023"/>
      </p:ext>
    </p:extLst>
  </p:cSld>
  <p:clrMapOvr>
    <a:masterClrMapping/>
  </p:clrMapOvr>
  <p:transition advClick="0" advTm="2000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6B89-DF5D-4DA4-9526-B62F0756F978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D76E-C834-4555-AD77-34CEE6172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3753144"/>
      </p:ext>
    </p:extLst>
  </p:cSld>
  <p:clrMapOvr>
    <a:masterClrMapping/>
  </p:clrMapOvr>
  <p:transition advClick="0" advTm="2000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6B89-DF5D-4DA4-9526-B62F0756F978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D76E-C834-4555-AD77-34CEE6172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9612569"/>
      </p:ext>
    </p:extLst>
  </p:cSld>
  <p:clrMapOvr>
    <a:masterClrMapping/>
  </p:clrMapOvr>
  <p:transition advClick="0" advTm="2000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6B89-DF5D-4DA4-9526-B62F0756F978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D76E-C834-4555-AD77-34CEE6172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1273397"/>
      </p:ext>
    </p:extLst>
  </p:cSld>
  <p:clrMapOvr>
    <a:masterClrMapping/>
  </p:clrMapOvr>
  <p:transition advClick="0" advTm="2000">
    <p:wedg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6B89-DF5D-4DA4-9526-B62F0756F978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D76E-C834-4555-AD77-34CEE6172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3297389"/>
      </p:ext>
    </p:extLst>
  </p:cSld>
  <p:clrMapOvr>
    <a:masterClrMapping/>
  </p:clrMapOvr>
  <p:transition advClick="0" advTm="2000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6B89-DF5D-4DA4-9526-B62F0756F978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D76E-C834-4555-AD77-34CEE6172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1043246"/>
      </p:ext>
    </p:extLst>
  </p:cSld>
  <p:clrMapOvr>
    <a:masterClrMapping/>
  </p:clrMapOvr>
  <p:transition advClick="0" advTm="2000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6B89-DF5D-4DA4-9526-B62F0756F978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D76E-C834-4555-AD77-34CEE6172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3886520"/>
      </p:ext>
    </p:extLst>
  </p:cSld>
  <p:clrMapOvr>
    <a:masterClrMapping/>
  </p:clrMapOvr>
  <p:transition advClick="0" advTm="2000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6B89-DF5D-4DA4-9526-B62F0756F978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D76E-C834-4555-AD77-34CEE6172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5986504"/>
      </p:ext>
    </p:extLst>
  </p:cSld>
  <p:clrMapOvr>
    <a:masterClrMapping/>
  </p:clrMapOvr>
  <p:transition advClick="0" advTm="2000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6B89-DF5D-4DA4-9526-B62F0756F978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D76E-C834-4555-AD77-34CEE6172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3590813"/>
      </p:ext>
    </p:extLst>
  </p:cSld>
  <p:clrMapOvr>
    <a:masterClrMapping/>
  </p:clrMapOvr>
  <p:transition advClick="0" advTm="2000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6B89-DF5D-4DA4-9526-B62F0756F978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D76E-C834-4555-AD77-34CEE6172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2419903"/>
      </p:ext>
    </p:extLst>
  </p:cSld>
  <p:clrMapOvr>
    <a:masterClrMapping/>
  </p:clrMapOvr>
  <p:transition advClick="0" advTm="2000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6B89-DF5D-4DA4-9526-B62F0756F978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D76E-C834-4555-AD77-34CEE6172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516976"/>
      </p:ext>
    </p:extLst>
  </p:cSld>
  <p:clrMapOvr>
    <a:masterClrMapping/>
  </p:clrMapOvr>
  <p:transition advClick="0" advTm="2000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6B89-DF5D-4DA4-9526-B62F0756F978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D76E-C834-4555-AD77-34CEE6172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7772732"/>
      </p:ext>
    </p:extLst>
  </p:cSld>
  <p:clrMapOvr>
    <a:masterClrMapping/>
  </p:clrMapOvr>
  <p:transition advClick="0" advTm="2000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6B89-DF5D-4DA4-9526-B62F0756F978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D76E-C834-4555-AD77-34CEE6172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8242695"/>
      </p:ext>
    </p:extLst>
  </p:cSld>
  <p:clrMapOvr>
    <a:masterClrMapping/>
  </p:clrMapOvr>
  <p:transition advClick="0" advTm="2000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96B89-DF5D-4DA4-9526-B62F0756F978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AD76E-C834-4555-AD77-34CEE6172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2745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advClick="0" advTm="2000">
    <p:wedg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D4851A-E9ED-404F-9F57-F3DF8122B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Healthy breakfast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9CEB1AA-DAF0-4277-8084-6AE1D922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6808127"/>
      </p:ext>
    </p:extLst>
  </p:cSld>
  <p:clrMapOvr>
    <a:masterClrMapping/>
  </p:clrMapOvr>
  <p:transition advClick="0" advTm="2000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51EC98-4CF6-4E19-9017-2FAE16C5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Banana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423E79-192A-419B-95D9-B6BC302CD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Banana may improve digestive health.</a:t>
            </a:r>
          </a:p>
          <a:p>
            <a:r>
              <a:rPr lang="en-US" dirty="0"/>
              <a:t>Banana may aid weight loss.</a:t>
            </a:r>
          </a:p>
          <a:p>
            <a:r>
              <a:rPr lang="en-US" dirty="0"/>
              <a:t>Banana may support heart health.</a:t>
            </a:r>
          </a:p>
          <a:p>
            <a:r>
              <a:rPr lang="en-US" dirty="0"/>
              <a:t>Bananas contain powerful antioxidants.</a:t>
            </a:r>
          </a:p>
        </p:txBody>
      </p:sp>
    </p:spTree>
    <p:extLst>
      <p:ext uri="{BB962C8B-B14F-4D97-AF65-F5344CB8AC3E}">
        <p14:creationId xmlns:p14="http://schemas.microsoft.com/office/powerpoint/2010/main" xmlns="" val="3147261469"/>
      </p:ext>
    </p:extLst>
  </p:cSld>
  <p:clrMapOvr>
    <a:masterClrMapping/>
  </p:clrMapOvr>
  <p:transition advClick="0" advTm="2000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E82C91-2AED-4170-9AFB-687FABEF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3E6C47-A119-4980-B8F1-E86A0CE2C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these items contains two eggs of proteins.</a:t>
            </a:r>
          </a:p>
          <a:p>
            <a:r>
              <a:rPr lang="en-US" dirty="0"/>
              <a:t>We can add these items for our daily breakfast.</a:t>
            </a:r>
          </a:p>
          <a:p>
            <a:r>
              <a:rPr lang="en-US" dirty="0"/>
              <a:t>It shows lot of benefits.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679120934"/>
      </p:ext>
    </p:extLst>
  </p:cSld>
  <p:clrMapOvr>
    <a:masterClrMapping/>
  </p:clrMapOvr>
  <p:transition advClick="0" advTm="2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9F65B8-0118-4F2F-9896-C47F1AD0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838A88-6034-4E5D-BDEF-7421B5F15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Almonds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Peanuts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Kaju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Green 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Chickpea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2 banana</a:t>
            </a:r>
          </a:p>
        </p:txBody>
      </p:sp>
    </p:spTree>
    <p:extLst>
      <p:ext uri="{BB962C8B-B14F-4D97-AF65-F5344CB8AC3E}">
        <p14:creationId xmlns:p14="http://schemas.microsoft.com/office/powerpoint/2010/main" xmlns="" val="29698508"/>
      </p:ext>
    </p:extLst>
  </p:cSld>
  <p:clrMapOvr>
    <a:masterClrMapping/>
  </p:clrMapOvr>
  <p:transition advClick="0" advTm="2000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24FBC8-1F17-4627-BE02-CF3DD0B5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BD3D5E-716C-4696-978C-5F7B320A8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We can soak </a:t>
            </a:r>
          </a:p>
          <a:p>
            <a:r>
              <a:rPr lang="en-US" dirty="0"/>
              <a:t>peanuts</a:t>
            </a:r>
          </a:p>
          <a:p>
            <a:r>
              <a:rPr lang="en-US" dirty="0"/>
              <a:t>green gram</a:t>
            </a:r>
          </a:p>
          <a:p>
            <a:r>
              <a:rPr lang="en-US" dirty="0"/>
              <a:t>almonds</a:t>
            </a:r>
          </a:p>
          <a:p>
            <a:r>
              <a:rPr lang="en-US" dirty="0" err="1"/>
              <a:t>chickea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2. Leave all these items in water overnight.</a:t>
            </a:r>
          </a:p>
        </p:txBody>
      </p:sp>
    </p:spTree>
    <p:extLst>
      <p:ext uri="{BB962C8B-B14F-4D97-AF65-F5344CB8AC3E}">
        <p14:creationId xmlns:p14="http://schemas.microsoft.com/office/powerpoint/2010/main" xmlns="" val="2811626104"/>
      </p:ext>
    </p:extLst>
  </p:cSld>
  <p:clrMapOvr>
    <a:masterClrMapping/>
  </p:clrMapOvr>
  <p:transition advClick="0" advTm="2000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1279D9-DA24-4B8A-9DFC-DDD0C7B8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Benifts</a:t>
            </a:r>
            <a:r>
              <a:rPr lang="en-US" dirty="0"/>
              <a:t> of almonds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D3E2BD-31CC-43ED-A4AE-F4BD73FC5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Alomds</a:t>
            </a:r>
            <a:r>
              <a:rPr lang="en-US" dirty="0"/>
              <a:t> are loaded with anti </a:t>
            </a:r>
            <a:r>
              <a:rPr lang="en-US" dirty="0" err="1"/>
              <a:t>oxidents</a:t>
            </a:r>
            <a:r>
              <a:rPr lang="en-US" dirty="0"/>
              <a:t>.</a:t>
            </a:r>
          </a:p>
          <a:p>
            <a:r>
              <a:rPr lang="en-US" dirty="0"/>
              <a:t>Almonds are high in vitamin e.</a:t>
            </a:r>
          </a:p>
          <a:p>
            <a:r>
              <a:rPr lang="en-US" dirty="0"/>
              <a:t>Almonds deliver a massive amount of nutrients.</a:t>
            </a:r>
          </a:p>
          <a:p>
            <a:r>
              <a:rPr lang="en-US" dirty="0"/>
              <a:t>U can take 4 almonds at a day.</a:t>
            </a:r>
          </a:p>
        </p:txBody>
      </p:sp>
    </p:spTree>
    <p:extLst>
      <p:ext uri="{BB962C8B-B14F-4D97-AF65-F5344CB8AC3E}">
        <p14:creationId xmlns:p14="http://schemas.microsoft.com/office/powerpoint/2010/main" xmlns="" val="4182158958"/>
      </p:ext>
    </p:extLst>
  </p:cSld>
  <p:clrMapOvr>
    <a:masterClrMapping/>
  </p:clrMapOvr>
  <p:transition advClick="0" advTm="3000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77BACB-C9AD-4FDD-934E-0E7F9A6D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Peanut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84E29F-096D-4902-88A4-F3C735C86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Peanuts may help you lose weight or maintain weight.</a:t>
            </a:r>
          </a:p>
          <a:p>
            <a:r>
              <a:rPr lang="en-US" dirty="0"/>
              <a:t>They contain various </a:t>
            </a:r>
            <a:r>
              <a:rPr lang="en-US" dirty="0" err="1"/>
              <a:t>nutrients,including</a:t>
            </a:r>
            <a:r>
              <a:rPr lang="en-US" dirty="0"/>
              <a:t> protein and insoluble dietary </a:t>
            </a:r>
            <a:r>
              <a:rPr lang="en-US" dirty="0" err="1"/>
              <a:t>fibre</a:t>
            </a:r>
            <a:r>
              <a:rPr lang="en-US" dirty="0"/>
              <a:t>.</a:t>
            </a:r>
          </a:p>
          <a:p>
            <a:r>
              <a:rPr lang="en-US" dirty="0"/>
              <a:t>That make them a weight loss-friendly food.</a:t>
            </a:r>
          </a:p>
          <a:p>
            <a:r>
              <a:rPr lang="en-US" dirty="0"/>
              <a:t>Research suggest that peanuts do not appear to contribute to weight despite being high in fat and calories.</a:t>
            </a:r>
          </a:p>
        </p:txBody>
      </p:sp>
    </p:spTree>
    <p:extLst>
      <p:ext uri="{BB962C8B-B14F-4D97-AF65-F5344CB8AC3E}">
        <p14:creationId xmlns:p14="http://schemas.microsoft.com/office/powerpoint/2010/main" xmlns="" val="920554122"/>
      </p:ext>
    </p:extLst>
  </p:cSld>
  <p:clrMapOvr>
    <a:masterClrMapping/>
  </p:clrMapOvr>
  <p:transition advClick="0" advTm="2000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4E81E1-A931-48CC-8388-01AF15142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Green 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108890-8C78-44A1-A5C1-FAC7B7DB8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Rich in </a:t>
            </a:r>
            <a:r>
              <a:rPr lang="en-US" dirty="0" err="1"/>
              <a:t>potassium,magnesium</a:t>
            </a:r>
            <a:r>
              <a:rPr lang="en-US" dirty="0"/>
              <a:t> and </a:t>
            </a:r>
            <a:r>
              <a:rPr lang="en-US" dirty="0" err="1"/>
              <a:t>fiber,which</a:t>
            </a:r>
            <a:r>
              <a:rPr lang="en-US" dirty="0"/>
              <a:t> may reduce blood pressure.</a:t>
            </a:r>
          </a:p>
          <a:p>
            <a:r>
              <a:rPr lang="en-US" dirty="0"/>
              <a:t>May promote weight loss by suppressing hunger and  raising  fullness hormones.</a:t>
            </a:r>
          </a:p>
          <a:p>
            <a:r>
              <a:rPr lang="en-US" dirty="0"/>
              <a:t>Calories: 212</a:t>
            </a:r>
          </a:p>
          <a:p>
            <a:r>
              <a:rPr lang="en-US" dirty="0"/>
              <a:t>Fat: 0.8 grams</a:t>
            </a:r>
          </a:p>
          <a:p>
            <a:r>
              <a:rPr lang="en-US" dirty="0"/>
              <a:t>Proteins:  14.2 grams</a:t>
            </a:r>
          </a:p>
          <a:p>
            <a:r>
              <a:rPr lang="en-US" dirty="0"/>
              <a:t>Crabs:  38.7 grams</a:t>
            </a:r>
          </a:p>
          <a:p>
            <a:r>
              <a:rPr lang="en-US" dirty="0"/>
              <a:t>Fiber:  15.4 grams</a:t>
            </a:r>
          </a:p>
          <a:p>
            <a:r>
              <a:rPr lang="en-US" dirty="0"/>
              <a:t>Iron:  16% of the </a:t>
            </a:r>
            <a:r>
              <a:rPr lang="en-US" dirty="0" err="1"/>
              <a:t>rdi</a:t>
            </a:r>
            <a:endParaRPr lang="en-US" dirty="0"/>
          </a:p>
          <a:p>
            <a:r>
              <a:rPr lang="en-US" dirty="0"/>
              <a:t>Vitamins are B2,B3,B5,B6 and selenium</a:t>
            </a:r>
          </a:p>
        </p:txBody>
      </p:sp>
    </p:spTree>
    <p:extLst>
      <p:ext uri="{BB962C8B-B14F-4D97-AF65-F5344CB8AC3E}">
        <p14:creationId xmlns:p14="http://schemas.microsoft.com/office/powerpoint/2010/main" xmlns="" val="251529785"/>
      </p:ext>
    </p:extLst>
  </p:cSld>
  <p:clrMapOvr>
    <a:masterClrMapping/>
  </p:clrMapOvr>
  <p:transition advClick="0" advTm="2000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1977E3-CDA0-425E-8C71-CA67AFB1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chickpea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650828-9CBA-4CF6-B349-F46196665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Good source of protein and iron.</a:t>
            </a:r>
          </a:p>
          <a:p>
            <a:r>
              <a:rPr lang="en-US" dirty="0"/>
              <a:t>Improves digestion.</a:t>
            </a:r>
          </a:p>
          <a:p>
            <a:r>
              <a:rPr lang="en-US" dirty="0"/>
              <a:t>Keeps heart healthy.</a:t>
            </a:r>
          </a:p>
          <a:p>
            <a:r>
              <a:rPr lang="en-US" dirty="0"/>
              <a:t>Helps in weight loss.</a:t>
            </a:r>
          </a:p>
          <a:p>
            <a:r>
              <a:rPr lang="en-US" dirty="0"/>
              <a:t>Maintains cholesterol.</a:t>
            </a:r>
          </a:p>
          <a:p>
            <a:r>
              <a:rPr lang="en-US" dirty="0"/>
              <a:t>Great for hair.</a:t>
            </a:r>
          </a:p>
          <a:p>
            <a:r>
              <a:rPr lang="en-US" dirty="0"/>
              <a:t>Maintains blood sugar.</a:t>
            </a:r>
          </a:p>
          <a:p>
            <a:r>
              <a:rPr lang="en-US" dirty="0"/>
              <a:t>Reduce risk of cancer.</a:t>
            </a:r>
          </a:p>
        </p:txBody>
      </p:sp>
    </p:spTree>
    <p:extLst>
      <p:ext uri="{BB962C8B-B14F-4D97-AF65-F5344CB8AC3E}">
        <p14:creationId xmlns:p14="http://schemas.microsoft.com/office/powerpoint/2010/main" xmlns="" val="989817233"/>
      </p:ext>
    </p:extLst>
  </p:cSld>
  <p:clrMapOvr>
    <a:masterClrMapping/>
  </p:clrMapOvr>
  <p:transition advClick="0" advTm="2000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C0650B-90CA-45D8-91D7-088A1061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D9EBD3-BF7F-48D4-8E27-59EDEF69B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Improves brain functionality.</a:t>
            </a:r>
          </a:p>
          <a:p>
            <a:r>
              <a:rPr lang="en-US" dirty="0"/>
              <a:t>Dates are highly nutritious.</a:t>
            </a:r>
          </a:p>
          <a:p>
            <a:r>
              <a:rPr lang="en-US" dirty="0"/>
              <a:t>Reduce risk of cancer.</a:t>
            </a:r>
          </a:p>
          <a:p>
            <a:r>
              <a:rPr lang="en-US" dirty="0"/>
              <a:t>Prevents microbial infections.</a:t>
            </a:r>
          </a:p>
          <a:p>
            <a:r>
              <a:rPr lang="en-US" dirty="0"/>
              <a:t>Helps fight diabetes.</a:t>
            </a:r>
          </a:p>
          <a:p>
            <a:r>
              <a:rPr lang="en-US" dirty="0"/>
              <a:t>Promotes bone healthy.</a:t>
            </a:r>
          </a:p>
        </p:txBody>
      </p:sp>
    </p:spTree>
    <p:extLst>
      <p:ext uri="{BB962C8B-B14F-4D97-AF65-F5344CB8AC3E}">
        <p14:creationId xmlns:p14="http://schemas.microsoft.com/office/powerpoint/2010/main" xmlns="" val="2921453321"/>
      </p:ext>
    </p:extLst>
  </p:cSld>
  <p:clrMapOvr>
    <a:masterClrMapping/>
  </p:clrMapOvr>
  <p:transition advClick="0" advTm="2000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BEEF04-803B-43A7-AF0A-FDAABA95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kaju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F8CFD4-65EC-4DE8-843F-04168FDF0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Cashews are low in sugar and rich in fiber.</a:t>
            </a:r>
          </a:p>
          <a:p>
            <a:r>
              <a:rPr lang="en-US" dirty="0"/>
              <a:t>It is a heart-healthy </a:t>
            </a:r>
            <a:r>
              <a:rPr lang="en-US" dirty="0" err="1"/>
              <a:t>fats,and</a:t>
            </a:r>
            <a:r>
              <a:rPr lang="en-US" dirty="0"/>
              <a:t> plant proteins.</a:t>
            </a:r>
          </a:p>
          <a:p>
            <a:r>
              <a:rPr lang="en-US" dirty="0" err="1"/>
              <a:t>Thay</a:t>
            </a:r>
            <a:r>
              <a:rPr lang="en-US" dirty="0"/>
              <a:t> are also a </a:t>
            </a:r>
            <a:r>
              <a:rPr lang="en-US" dirty="0" err="1"/>
              <a:t>goog</a:t>
            </a:r>
            <a:r>
              <a:rPr lang="en-US" dirty="0"/>
              <a:t> source of </a:t>
            </a:r>
            <a:r>
              <a:rPr lang="en-US" dirty="0" err="1"/>
              <a:t>copper,magnesium,and</a:t>
            </a:r>
            <a:r>
              <a:rPr lang="en-US" dirty="0"/>
              <a:t> manganese.</a:t>
            </a:r>
          </a:p>
          <a:p>
            <a:r>
              <a:rPr lang="en-US" dirty="0"/>
              <a:t>It improves brain </a:t>
            </a:r>
            <a:r>
              <a:rPr lang="en-US" dirty="0" err="1"/>
              <a:t>health,immunity,and</a:t>
            </a:r>
            <a:r>
              <a:rPr lang="en-US" dirty="0"/>
              <a:t> </a:t>
            </a:r>
            <a:r>
              <a:rPr lang="en-US" dirty="0" err="1"/>
              <a:t>bonehealth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1706324"/>
      </p:ext>
    </p:extLst>
  </p:cSld>
  <p:clrMapOvr>
    <a:masterClrMapping/>
  </p:clrMapOvr>
  <p:transition advClick="0" advTm="2000">
    <p:wedg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61</TotalTime>
  <Words>314</Words>
  <Application>Microsoft Office PowerPoint</Application>
  <PresentationFormat>Custom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Circuit</vt:lpstr>
      <vt:lpstr>Healthy breakfast</vt:lpstr>
      <vt:lpstr>Ingredients</vt:lpstr>
      <vt:lpstr>Slide 3</vt:lpstr>
      <vt:lpstr>Benifts of almonds </vt:lpstr>
      <vt:lpstr>Peanut </vt:lpstr>
      <vt:lpstr>Green grams</vt:lpstr>
      <vt:lpstr>chickpea</vt:lpstr>
      <vt:lpstr>Dates </vt:lpstr>
      <vt:lpstr>kaju</vt:lpstr>
      <vt:lpstr>Banana 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breakfast</dc:title>
  <dc:creator>nalagangu vineetha</dc:creator>
  <cp:lastModifiedBy>vineetha</cp:lastModifiedBy>
  <cp:revision>9</cp:revision>
  <dcterms:created xsi:type="dcterms:W3CDTF">2021-06-09T04:14:21Z</dcterms:created>
  <dcterms:modified xsi:type="dcterms:W3CDTF">2021-06-09T05:16:47Z</dcterms:modified>
</cp:coreProperties>
</file>