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F50029-830A-404D-83D0-ACF66850D6CD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7D176F-1224-4352-BD2C-B35E489CE8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F50029-830A-404D-83D0-ACF66850D6CD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7D176F-1224-4352-BD2C-B35E489CE8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F50029-830A-404D-83D0-ACF66850D6CD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7D176F-1224-4352-BD2C-B35E489CE8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F50029-830A-404D-83D0-ACF66850D6CD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7D176F-1224-4352-BD2C-B35E489CE8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F50029-830A-404D-83D0-ACF66850D6CD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7D176F-1224-4352-BD2C-B35E489CE8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F50029-830A-404D-83D0-ACF66850D6CD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7D176F-1224-4352-BD2C-B35E489CE8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F50029-830A-404D-83D0-ACF66850D6CD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7D176F-1224-4352-BD2C-B35E489CE8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F50029-830A-404D-83D0-ACF66850D6CD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7D176F-1224-4352-BD2C-B35E489CE8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F50029-830A-404D-83D0-ACF66850D6CD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7D176F-1224-4352-BD2C-B35E489CE8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0F50029-830A-404D-83D0-ACF66850D6CD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7D176F-1224-4352-BD2C-B35E489CE8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F50029-830A-404D-83D0-ACF66850D6CD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7D176F-1224-4352-BD2C-B35E489CE8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F50029-830A-404D-83D0-ACF66850D6CD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67D176F-1224-4352-BD2C-B35E489CE8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829761"/>
          </a:xfrm>
        </p:spPr>
        <p:txBody>
          <a:bodyPr/>
          <a:lstStyle/>
          <a:p>
            <a:pPr algn="ctr"/>
            <a:r>
              <a:rPr lang="en-US" dirty="0" smtClean="0"/>
              <a:t>Banking 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                                          By</a:t>
            </a:r>
          </a:p>
          <a:p>
            <a:r>
              <a:rPr lang="en-US" smtClean="0"/>
              <a:t>Sabbella</a:t>
            </a:r>
            <a:r>
              <a:rPr lang="en-US" dirty="0" smtClean="0"/>
              <a:t>.</a:t>
            </a:r>
            <a:r>
              <a:rPr lang="en-US" smtClean="0"/>
              <a:t>Vineetha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1"/>
            <a:ext cx="7772400" cy="990600"/>
          </a:xfrm>
        </p:spPr>
        <p:txBody>
          <a:bodyPr/>
          <a:lstStyle/>
          <a:p>
            <a:pPr marL="914400" indent="-914400" algn="ctr"/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47800"/>
            <a:ext cx="7772400" cy="4191000"/>
          </a:xfrm>
        </p:spPr>
        <p:txBody>
          <a:bodyPr>
            <a:normAutofit fontScale="32500" lnSpcReduction="20000"/>
          </a:bodyPr>
          <a:lstStyle/>
          <a:p>
            <a:pPr algn="ctr">
              <a:buFont typeface="Wingdings" pitchFamily="2" charset="2"/>
              <a:buChar char="Ø"/>
            </a:pPr>
            <a:r>
              <a:rPr lang="en-US" sz="7200" dirty="0" smtClean="0"/>
              <a:t> The program accepts the number of customers we </a:t>
            </a:r>
          </a:p>
          <a:p>
            <a:pPr algn="ctr"/>
            <a:r>
              <a:rPr lang="en-US" sz="7200" dirty="0" smtClean="0"/>
              <a:t> need to add and adds the customer and account</a:t>
            </a:r>
          </a:p>
          <a:p>
            <a:pPr algn="l"/>
            <a:r>
              <a:rPr lang="en-US" sz="7200" dirty="0" smtClean="0"/>
              <a:t>    details  accordingly. Further, it displays the series</a:t>
            </a:r>
          </a:p>
          <a:p>
            <a:pPr algn="l"/>
            <a:r>
              <a:rPr lang="en-US" sz="7200" dirty="0" smtClean="0"/>
              <a:t>    of menus to operate over the account. </a:t>
            </a:r>
          </a:p>
          <a:p>
            <a:pPr algn="l"/>
            <a:r>
              <a:rPr lang="en-US" sz="7200" dirty="0" smtClean="0"/>
              <a:t> </a:t>
            </a:r>
          </a:p>
          <a:p>
            <a:pPr algn="l">
              <a:buFont typeface="Wingdings" pitchFamily="2" charset="2"/>
              <a:buChar char="Ø"/>
            </a:pPr>
            <a:r>
              <a:rPr lang="en-US" sz="7200" dirty="0" smtClean="0"/>
              <a:t>   The series of menus displayed are as follows:</a:t>
            </a:r>
          </a:p>
          <a:p>
            <a:pPr algn="l">
              <a:buFont typeface="Wingdings" pitchFamily="2" charset="2"/>
              <a:buChar char="Ø"/>
            </a:pPr>
            <a:r>
              <a:rPr lang="en-US" sz="7200" dirty="0" smtClean="0"/>
              <a:t>   Display all account details</a:t>
            </a:r>
          </a:p>
          <a:p>
            <a:pPr algn="l">
              <a:buFont typeface="Wingdings" pitchFamily="2" charset="2"/>
              <a:buChar char="Ø"/>
            </a:pPr>
            <a:r>
              <a:rPr lang="en-US" sz="7200" dirty="0" smtClean="0"/>
              <a:t>   Search by account number</a:t>
            </a:r>
          </a:p>
          <a:p>
            <a:pPr algn="l">
              <a:buFont typeface="Wingdings" pitchFamily="2" charset="2"/>
              <a:buChar char="Ø"/>
            </a:pPr>
            <a:r>
              <a:rPr lang="en-US" sz="7200" dirty="0" smtClean="0"/>
              <a:t>   Deposit the amount</a:t>
            </a:r>
          </a:p>
          <a:p>
            <a:pPr algn="l">
              <a:buFont typeface="Wingdings" pitchFamily="2" charset="2"/>
              <a:buChar char="Ø"/>
            </a:pPr>
            <a:r>
              <a:rPr lang="en-US" sz="7200" dirty="0" smtClean="0"/>
              <a:t>   Withdraw the amount</a:t>
            </a:r>
          </a:p>
          <a:p>
            <a:pPr algn="l">
              <a:buFont typeface="Wingdings" pitchFamily="2" charset="2"/>
              <a:buChar char="Ø"/>
            </a:pPr>
            <a:r>
              <a:rPr lang="en-US" sz="7200" dirty="0" smtClean="0"/>
              <a:t>   Exit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Banking Application is an application for maintaining a person’s account in a bank.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system provides the access to the customer to create an account, account type, search account,  deposit /withdraw the cash from an account.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following presentation provides the specification from the system.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  DESCRIPTION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26" name="Picture 2" descr="C:\Users\SSS COMPUTERS\Pictures\Saved Pictures\Bank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8229600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60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</a:rPr>
              <a:t>Thank  You</a:t>
            </a:r>
            <a:endParaRPr lang="en-US" sz="60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67</TotalTime>
  <Words>133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Banking  Application</vt:lpstr>
      <vt:lpstr>ABSTRACT</vt:lpstr>
      <vt:lpstr>APPLICATION  DESCRIPTION</vt:lpstr>
      <vt:lpstr>OUTPUT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Application</dc:title>
  <dc:creator>SSS COMPUTERS</dc:creator>
  <cp:lastModifiedBy>SSS COMPUTERS</cp:lastModifiedBy>
  <cp:revision>16</cp:revision>
  <dcterms:created xsi:type="dcterms:W3CDTF">2022-01-04T03:42:43Z</dcterms:created>
  <dcterms:modified xsi:type="dcterms:W3CDTF">2022-01-04T04:50:21Z</dcterms:modified>
</cp:coreProperties>
</file>