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8" r:id="rId7"/>
    <p:sldId id="260" r:id="rId8"/>
    <p:sldId id="261" r:id="rId9"/>
    <p:sldId id="262" r:id="rId10"/>
    <p:sldId id="263"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ltLang="en-US" sz="4800" dirty="0"/>
              <a:t>Time Series Forecasting Pipeline </a:t>
            </a:r>
            <a:endParaRPr lang="en-IN" altLang="en-US" sz="4800"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CHECK FOR NEW DATA LOCALLY</a:t>
            </a:r>
            <a:endParaRPr lang="en-IN" altLang="en-US"/>
          </a:p>
        </p:txBody>
      </p:sp>
      <p:sp>
        <p:nvSpPr>
          <p:cNvPr id="3" name="Content Placeholder 2"/>
          <p:cNvSpPr>
            <a:spLocks noGrp="1"/>
          </p:cNvSpPr>
          <p:nvPr>
            <p:ph idx="1"/>
          </p:nvPr>
        </p:nvSpPr>
        <p:spPr/>
        <p:txBody>
          <a:bodyPr/>
          <a:p>
            <a:r>
              <a:rPr lang="en-US"/>
              <a:t>check_for_new_data_locally() method is called to check for new data locally every hour.</a:t>
            </a:r>
            <a:endParaRPr lang="en-US"/>
          </a:p>
          <a:p>
            <a:r>
              <a:rPr lang="en-US"/>
              <a:t>The method reads a new CSV file named "new_data.csv" and concatenates it with the existing dataframe if it is not empty.</a:t>
            </a:r>
            <a:endParaRPr lang="en-US"/>
          </a:p>
          <a:p>
            <a:r>
              <a:rPr lang="en-US"/>
              <a:t>The method sleeps for an hour before checking for new data again.</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CHECK FOR NEW DATA FROM S3</a:t>
            </a:r>
            <a:endParaRPr lang="en-IN" altLang="en-US"/>
          </a:p>
        </p:txBody>
      </p:sp>
      <p:sp>
        <p:nvSpPr>
          <p:cNvPr id="3" name="Content Placeholder 2"/>
          <p:cNvSpPr>
            <a:spLocks noGrp="1"/>
          </p:cNvSpPr>
          <p:nvPr>
            <p:ph idx="1"/>
          </p:nvPr>
        </p:nvSpPr>
        <p:spPr/>
        <p:txBody>
          <a:bodyPr/>
          <a:p>
            <a:r>
              <a:rPr lang="en-US"/>
              <a:t>check_for_new_data_from_s3() method is called to check for new data from an S3 bucket every hour.</a:t>
            </a:r>
            <a:endParaRPr lang="en-US"/>
          </a:p>
          <a:p>
            <a:r>
              <a:rPr lang="en-US"/>
              <a:t>The method reads a new CSV file named "new_data.csv" from the specified S3 bucket and concatenates it with the existing dataframe if it is not empty.</a:t>
            </a:r>
            <a:endParaRPr lang="en-US"/>
          </a:p>
          <a:p>
            <a:r>
              <a:rPr lang="en-US"/>
              <a:t>The method handles errors such as "NoSuchKey" and displays appropriate messages.</a:t>
            </a:r>
            <a:endParaRPr lang="en-US"/>
          </a:p>
          <a:p>
            <a:r>
              <a:rPr lang="en-US"/>
              <a:t>The method sleeps for an hour before checking for new data again.</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a:t>
            </a:r>
            <a:r>
              <a:rPr lang="en-US"/>
              <a:t>Introduction</a:t>
            </a:r>
            <a:endParaRPr lang="en-US"/>
          </a:p>
        </p:txBody>
      </p:sp>
      <p:sp>
        <p:nvSpPr>
          <p:cNvPr id="3" name="Content Placeholder 2"/>
          <p:cNvSpPr>
            <a:spLocks noGrp="1"/>
          </p:cNvSpPr>
          <p:nvPr>
            <p:ph idx="1"/>
          </p:nvPr>
        </p:nvSpPr>
        <p:spPr/>
        <p:txBody>
          <a:bodyPr/>
          <a:p>
            <a:r>
              <a:rPr lang="en-US"/>
              <a:t>This code implements a machine learning model for predicting the fire radiative power (FRP) in India using data from the Moderate Resolution Imaging Spectroradiometer (MODIS).</a:t>
            </a:r>
            <a:endParaRPr lang="en-US"/>
          </a:p>
          <a:p>
            <a:r>
              <a:rPr lang="en-US"/>
              <a:t>The code uses a stacked ensemble model that combines the predictions of three different machine learning algorithms: Random Forest, Gradient Boosting, and XGBoost.</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a:t>
            </a:r>
            <a:r>
              <a:rPr lang="en-US"/>
              <a:t> SELF HEALING DATA</a:t>
            </a:r>
            <a:endParaRPr lang="en-US"/>
          </a:p>
        </p:txBody>
      </p:sp>
      <p:sp>
        <p:nvSpPr>
          <p:cNvPr id="3" name="Content Placeholder 2"/>
          <p:cNvSpPr>
            <a:spLocks noGrp="1"/>
          </p:cNvSpPr>
          <p:nvPr>
            <p:ph idx="1"/>
          </p:nvPr>
        </p:nvSpPr>
        <p:spPr/>
        <p:txBody>
          <a:bodyPr/>
          <a:p>
            <a:r>
              <a:rPr lang="en-US"/>
              <a:t>Initializes the Modis class and reads data from a CSV file.</a:t>
            </a:r>
            <a:endParaRPr lang="en-US"/>
          </a:p>
          <a:p>
            <a:r>
              <a:rPr lang="en-US"/>
              <a:t>preprocess_data() method is called to clean and transform the data for further analysis.</a:t>
            </a:r>
            <a:endParaRPr lang="en-US"/>
          </a:p>
          <a:p>
            <a:r>
              <a:rPr lang="en-US"/>
              <a:t>The method drops unnecessary columns, maps categorical variables to numeric values, creates a month column, and drops rows with missing values.</a:t>
            </a:r>
            <a:endParaRPr lang="en-US"/>
          </a:p>
          <a:p>
            <a:r>
              <a:rPr lang="en-US"/>
              <a:t>Returns the cleaned dataframe.</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TEST DATA GENERATION</a:t>
            </a:r>
            <a:endParaRPr lang="en-IN" altLang="en-US"/>
          </a:p>
        </p:txBody>
      </p:sp>
      <p:sp>
        <p:nvSpPr>
          <p:cNvPr id="3" name="Content Placeholder 2"/>
          <p:cNvSpPr>
            <a:spLocks noGrp="1"/>
          </p:cNvSpPr>
          <p:nvPr>
            <p:ph idx="1"/>
          </p:nvPr>
        </p:nvSpPr>
        <p:spPr/>
        <p:txBody>
          <a:bodyPr/>
          <a:p>
            <a:r>
              <a:rPr lang="en-US"/>
              <a:t>train_test_split() method is called to split the preprocessed data into train and test sets.</a:t>
            </a:r>
            <a:endParaRPr lang="en-US"/>
          </a:p>
          <a:p>
            <a:r>
              <a:rPr lang="en-US"/>
              <a:t>The method extracts the features and target variables from the dataframe, and applies standard scaling to the features.</a:t>
            </a:r>
            <a:endParaRPr lang="en-US"/>
          </a:p>
          <a:p>
            <a:r>
              <a:rPr lang="en-US"/>
              <a:t>The method returns four variables: X_train_scaled, X_test_scaled, y_train, and y_test.</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T</a:t>
            </a:r>
            <a:r>
              <a:rPr lang="en-US"/>
              <a:t>rend, Seasonality, and Stationarity</a:t>
            </a:r>
            <a:endParaRPr lang="en-US"/>
          </a:p>
        </p:txBody>
      </p:sp>
      <p:sp>
        <p:nvSpPr>
          <p:cNvPr id="3" name="Content Placeholder 2"/>
          <p:cNvSpPr>
            <a:spLocks noGrp="1"/>
          </p:cNvSpPr>
          <p:nvPr>
            <p:ph idx="1"/>
          </p:nvPr>
        </p:nvSpPr>
        <p:spPr/>
        <p:txBody>
          <a:bodyPr>
            <a:normAutofit lnSpcReduction="20000"/>
          </a:bodyPr>
          <a:p>
            <a:r>
              <a:rPr lang="en-US"/>
              <a:t>In the Modis dataset used in this code, trend, seasonality, and stationarity have not been considered. However, in other datasets, these factors need to be taken into account while modeling time series data.</a:t>
            </a:r>
            <a:endParaRPr lang="en-US"/>
          </a:p>
          <a:p>
            <a:endParaRPr lang="en-US"/>
          </a:p>
          <a:p>
            <a:r>
              <a:rPr lang="en-US"/>
              <a:t>Trend and seasonality can be removed using techniques such as differencing or decomposition. Stationarity can be tested using methods such as Augmented Dickey-Fuller test or KPSS test.</a:t>
            </a:r>
            <a:endParaRPr lang="en-US"/>
          </a:p>
          <a:p>
            <a:endParaRPr lang="en-US"/>
          </a:p>
          <a:p>
            <a:r>
              <a:rPr lang="en-US"/>
              <a:t>Considering trend, seasonality, and stationarity in time series analysis can lead to better insights and more accurate predictions.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a:t>
            </a:r>
            <a:r>
              <a:rPr lang="en-US"/>
              <a:t>MODEL TRAINING</a:t>
            </a:r>
            <a:endParaRPr lang="en-US"/>
          </a:p>
        </p:txBody>
      </p:sp>
      <p:sp>
        <p:nvSpPr>
          <p:cNvPr id="3" name="Content Placeholder 2"/>
          <p:cNvSpPr>
            <a:spLocks noGrp="1"/>
          </p:cNvSpPr>
          <p:nvPr>
            <p:ph idx="1"/>
          </p:nvPr>
        </p:nvSpPr>
        <p:spPr/>
        <p:txBody>
          <a:bodyPr/>
          <a:p>
            <a:r>
              <a:rPr lang="en-US"/>
              <a:t>model_training() method is called to train an ensemble of three regression models: Random Forest, Gradient Boosting, and XGBoost.</a:t>
            </a:r>
            <a:endParaRPr lang="en-US"/>
          </a:p>
          <a:p>
            <a:r>
              <a:rPr lang="en-US"/>
              <a:t>The method applies hyperparameter tuning to each model using GridSearchCV to find the best parameters.</a:t>
            </a:r>
            <a:endParaRPr lang="en-US"/>
          </a:p>
          <a:p>
            <a:r>
              <a:rPr lang="en-US"/>
              <a:t>The method trains the ensemble model using StackingRegressor, which uses the best models and their hyperparameters to make predictions.</a:t>
            </a:r>
            <a:endParaRPr lang="en-US"/>
          </a:p>
          <a:p>
            <a:r>
              <a:rPr lang="en-US"/>
              <a:t>Returns the trained stacking_regressor model.</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a:t>
            </a:r>
            <a:r>
              <a:rPr lang="en-US"/>
              <a:t>PREDICTION QUALITY</a:t>
            </a:r>
            <a:endParaRPr lang="en-US"/>
          </a:p>
        </p:txBody>
      </p:sp>
      <p:sp>
        <p:nvSpPr>
          <p:cNvPr id="3" name="Content Placeholder 2"/>
          <p:cNvSpPr>
            <a:spLocks noGrp="1"/>
          </p:cNvSpPr>
          <p:nvPr>
            <p:ph idx="1"/>
          </p:nvPr>
        </p:nvSpPr>
        <p:spPr/>
        <p:txBody>
          <a:bodyPr/>
          <a:p>
            <a:r>
              <a:rPr lang="en-US"/>
              <a:t>ensemble_predictions() method is called to generate predictions on the test set using the trained stacking_regressor model.</a:t>
            </a:r>
            <a:endParaRPr lang="en-US"/>
          </a:p>
          <a:p>
            <a:r>
              <a:rPr lang="en-US"/>
              <a:t>The method returns the ensemble predictions.</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IN" altLang="en-US"/>
              <a:t>          VISUAL AND NON-VISUAL TEST VALIDATION</a:t>
            </a:r>
            <a:endParaRPr lang="en-IN" altLang="en-US"/>
          </a:p>
        </p:txBody>
      </p:sp>
      <p:sp>
        <p:nvSpPr>
          <p:cNvPr id="3" name="Content Placeholder 2"/>
          <p:cNvSpPr>
            <a:spLocks noGrp="1"/>
          </p:cNvSpPr>
          <p:nvPr>
            <p:ph idx="1"/>
          </p:nvPr>
        </p:nvSpPr>
        <p:spPr/>
        <p:txBody>
          <a:bodyPr/>
          <a:p>
            <a:r>
              <a:rPr lang="en-US"/>
              <a:t>evaluation() method is called to evaluate the quality of the predictions made by the model.</a:t>
            </a:r>
            <a:endParaRPr lang="en-US"/>
          </a:p>
          <a:p>
            <a:r>
              <a:rPr lang="en-US"/>
              <a:t>The method calculates Mean Squared Error, Root Mean Squared Error, and R-squared Error metrics.</a:t>
            </a:r>
            <a:endParaRPr lang="en-US"/>
          </a:p>
          <a:p>
            <a:r>
              <a:rPr lang="en-US"/>
              <a:t>The method also generates a scatter plot to compare the actual FRP values and the predicted FRP values.</a:t>
            </a:r>
            <a:endParaRPr lang="en-US"/>
          </a:p>
          <a:p>
            <a:r>
              <a:rPr lang="en-US"/>
              <a:t>Displays the metrics and the scatter plot.</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BUG CLASSIFICATION</a:t>
            </a:r>
            <a:endParaRPr lang="en-IN" altLang="en-US"/>
          </a:p>
        </p:txBody>
      </p:sp>
      <p:sp>
        <p:nvSpPr>
          <p:cNvPr id="3" name="Content Placeholder 2"/>
          <p:cNvSpPr>
            <a:spLocks noGrp="1"/>
          </p:cNvSpPr>
          <p:nvPr>
            <p:ph idx="1"/>
          </p:nvPr>
        </p:nvSpPr>
        <p:spPr/>
        <p:txBody>
          <a:bodyPr/>
          <a:p>
            <a:r>
              <a:rPr lang="en-US"/>
              <a:t>bug_classification() method is called to classify the data as "buggy" or "not buggy" based on a specified threshold value.</a:t>
            </a:r>
            <a:endParaRPr lang="en-US"/>
          </a:p>
          <a:p>
            <a:r>
              <a:rPr lang="en-US"/>
              <a:t>The method adds a new column to the dataframe, "bug_class", which contains binary values indicating the classification.</a:t>
            </a:r>
            <a:endParaRPr lang="en-US"/>
          </a:p>
          <a:p>
            <a:r>
              <a:rPr lang="en-US"/>
              <a:t>The method returns the updated dataframe.</a:t>
            </a:r>
            <a:endParaRPr lang="en-US"/>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3763</Words>
  <Application>WPS Presentation</Application>
  <PresentationFormat>Widescreen</PresentationFormat>
  <Paragraphs>66</Paragraphs>
  <Slides>11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Arial</vt:lpstr>
      <vt:lpstr>SimSun</vt:lpstr>
      <vt:lpstr>Wingdings</vt:lpstr>
      <vt:lpstr>Calibri Light</vt:lpstr>
      <vt:lpstr>Calibri</vt:lpstr>
      <vt:lpstr>Microsoft YaHei</vt:lpstr>
      <vt:lpstr>Arial Unicode MS</vt:lpstr>
      <vt:lpstr>Blue Waves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Series Forecasting Pipeline </dc:title>
  <dc:creator/>
  <cp:lastModifiedBy>vineeth govind</cp:lastModifiedBy>
  <cp:revision>4</cp:revision>
  <dcterms:created xsi:type="dcterms:W3CDTF">2023-03-28T06:03:41Z</dcterms:created>
  <dcterms:modified xsi:type="dcterms:W3CDTF">2023-03-28T06:08:24Z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44180CDCEBAB4E17942A504EEDA9139C</vt:lpwstr>
  </property>
  <property fmtid="{D5CDD505-2E9C-101B-9397-08002B2CF9AE}" pid="3" name="KSOProductBuildVer">
    <vt:lpwstr>1033-11.2.0.11513</vt:lpwstr>
  </property>
</Properties>
</file>