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9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3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9AC9-2FB9-4E6E-9FEF-E7FE0B71B52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04C0-76C2-43B6-A980-A48A362A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017430"/>
            <a:ext cx="10817179" cy="521594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 DEVELOPMENT  &amp;</a:t>
            </a:r>
            <a:b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EXECUTION  PROCESS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093"/>
            <a:ext cx="10515600" cy="109470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1403796"/>
            <a:ext cx="10200068" cy="5022761"/>
          </a:xfrm>
        </p:spPr>
      </p:pic>
    </p:spTree>
    <p:extLst>
      <p:ext uri="{BB962C8B-B14F-4D97-AF65-F5344CB8AC3E}">
        <p14:creationId xmlns:p14="http://schemas.microsoft.com/office/powerpoint/2010/main" val="32604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249216"/>
            <a:ext cx="10515600" cy="172125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EXECUTION PROCESS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scrum execution proces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 b="527"/>
          <a:stretch/>
        </p:blipFill>
        <p:spPr bwMode="auto">
          <a:xfrm>
            <a:off x="1455314" y="1339402"/>
            <a:ext cx="9713254" cy="4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81114" y="5396248"/>
            <a:ext cx="2887453" cy="837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0930" y="1690689"/>
            <a:ext cx="6761408" cy="64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0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473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ARTIFACTS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860"/>
            <a:ext cx="10515600" cy="45671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 describes three primary artifacts: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1. 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Product Backlog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2. The Sprint Backlog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3. Burn – Down chart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4.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Increment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9" y="4041183"/>
            <a:ext cx="9035602" cy="2816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95" y="1442434"/>
            <a:ext cx="4360572" cy="25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8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5161" y="631065"/>
            <a:ext cx="9672033" cy="54348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burn down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72" y="695458"/>
            <a:ext cx="9511047" cy="5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3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9859" y="476519"/>
            <a:ext cx="9427335" cy="570700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s://helloacm.com/wp-content/uploads/2015/08/agile-burn-down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5" y="516651"/>
            <a:ext cx="9350062" cy="562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"/>
          <p:cNvSpPr/>
          <p:nvPr/>
        </p:nvSpPr>
        <p:spPr>
          <a:xfrm>
            <a:off x="1571223" y="734096"/>
            <a:ext cx="9375819" cy="53576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19" y="643943"/>
            <a:ext cx="9426307" cy="55770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     SCRUM  DEVELOPMENT  &amp;                      EXECUTION  PROCESS                       </vt:lpstr>
      <vt:lpstr>Development process</vt:lpstr>
      <vt:lpstr>SCRUM EXECUTION PROCESS</vt:lpstr>
      <vt:lpstr>SCRUM ARTIFACTS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 DEVELOPMENT  &amp;                      EXECUTION  PROCESS                          By         Team - 92</dc:title>
  <dc:creator>Hvuser</dc:creator>
  <cp:lastModifiedBy>Hvuser</cp:lastModifiedBy>
  <cp:revision>19</cp:revision>
  <dcterms:created xsi:type="dcterms:W3CDTF">2018-11-07T05:12:06Z</dcterms:created>
  <dcterms:modified xsi:type="dcterms:W3CDTF">2018-11-07T09:23:39Z</dcterms:modified>
</cp:coreProperties>
</file>