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7" r:id="rId5"/>
  </p:sldMasterIdLst>
  <p:notesMasterIdLst>
    <p:notesMasterId r:id="rId15"/>
  </p:notesMasterIdLst>
  <p:handoutMasterIdLst>
    <p:handoutMasterId r:id="rId16"/>
  </p:handoutMasterIdLst>
  <p:sldIdLst>
    <p:sldId id="256" r:id="rId6"/>
    <p:sldId id="257" r:id="rId7"/>
    <p:sldId id="272" r:id="rId8"/>
    <p:sldId id="278" r:id="rId9"/>
    <p:sldId id="273" r:id="rId10"/>
    <p:sldId id="283" r:id="rId11"/>
    <p:sldId id="284" r:id="rId12"/>
    <p:sldId id="286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B006"/>
    <a:srgbClr val="0E4EFF"/>
    <a:srgbClr val="FB0A1A"/>
    <a:srgbClr val="F39220"/>
    <a:srgbClr val="B40028"/>
    <a:srgbClr val="FF0000"/>
    <a:srgbClr val="000061"/>
    <a:srgbClr val="000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7" autoAdjust="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Scrum Development and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process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09093"/>
            <a:ext cx="10515600" cy="109470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197" b="1">
                <a:solidFill>
                  <a:srgbClr val="4D4D4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63">
                <a:solidFill>
                  <a:srgbClr val="002A4A"/>
                </a:solidFill>
                <a:latin typeface="HelveticaNeue Condensed"/>
                <a:ea typeface="ＭＳ Ｐゴシック"/>
                <a:cs typeface="ＭＳ Ｐゴシック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63">
                <a:solidFill>
                  <a:srgbClr val="002A4A"/>
                </a:solidFill>
                <a:latin typeface="HelveticaNeue Condensed"/>
                <a:ea typeface="ＭＳ Ｐゴシック"/>
                <a:cs typeface="ＭＳ Ｐゴシック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63">
                <a:solidFill>
                  <a:srgbClr val="002A4A"/>
                </a:solidFill>
                <a:latin typeface="HelveticaNeue Condensed"/>
                <a:ea typeface="ＭＳ Ｐゴシック"/>
                <a:cs typeface="ＭＳ Ｐゴシック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63">
                <a:solidFill>
                  <a:srgbClr val="002A4A"/>
                </a:solidFill>
                <a:latin typeface="HelveticaNeue Condensed"/>
                <a:ea typeface="ＭＳ Ｐゴシック"/>
                <a:cs typeface="ＭＳ Ｐゴシック"/>
              </a:defRPr>
            </a:lvl5pPr>
            <a:lvl6pPr marL="609036" algn="l" rtl="0" eaLnBrk="1" fontAlgn="base" hangingPunct="1">
              <a:spcBef>
                <a:spcPct val="0"/>
              </a:spcBef>
              <a:spcAft>
                <a:spcPct val="0"/>
              </a:spcAft>
              <a:defRPr sz="4263">
                <a:solidFill>
                  <a:srgbClr val="002A4A"/>
                </a:solidFill>
                <a:latin typeface="HelveticaNeue Condensed"/>
                <a:ea typeface="ＭＳ Ｐゴシック"/>
                <a:cs typeface="ＭＳ Ｐゴシック"/>
              </a:defRPr>
            </a:lvl6pPr>
            <a:lvl7pPr marL="1218072" algn="l" rtl="0" eaLnBrk="1" fontAlgn="base" hangingPunct="1">
              <a:spcBef>
                <a:spcPct val="0"/>
              </a:spcBef>
              <a:spcAft>
                <a:spcPct val="0"/>
              </a:spcAft>
              <a:defRPr sz="4263">
                <a:solidFill>
                  <a:srgbClr val="002A4A"/>
                </a:solidFill>
                <a:latin typeface="HelveticaNeue Condensed"/>
                <a:ea typeface="ＭＳ Ｐゴシック"/>
                <a:cs typeface="ＭＳ Ｐゴシック"/>
              </a:defRPr>
            </a:lvl7pPr>
            <a:lvl8pPr marL="1827108" algn="l" rtl="0" eaLnBrk="1" fontAlgn="base" hangingPunct="1">
              <a:spcBef>
                <a:spcPct val="0"/>
              </a:spcBef>
              <a:spcAft>
                <a:spcPct val="0"/>
              </a:spcAft>
              <a:defRPr sz="4263">
                <a:solidFill>
                  <a:srgbClr val="002A4A"/>
                </a:solidFill>
                <a:latin typeface="HelveticaNeue Condensed"/>
                <a:ea typeface="ＭＳ Ｐゴシック"/>
                <a:cs typeface="ＭＳ Ｐゴシック"/>
              </a:defRPr>
            </a:lvl8pPr>
            <a:lvl9pPr marL="2436144" algn="l" rtl="0" eaLnBrk="1" fontAlgn="base" hangingPunct="1">
              <a:spcBef>
                <a:spcPct val="0"/>
              </a:spcBef>
              <a:spcAft>
                <a:spcPct val="0"/>
              </a:spcAft>
              <a:defRPr sz="4263">
                <a:solidFill>
                  <a:srgbClr val="002A4A"/>
                </a:solidFill>
                <a:latin typeface="HelveticaNeue Condensed"/>
                <a:ea typeface="ＭＳ Ｐゴシック"/>
                <a:cs typeface="ＭＳ Ｐゴシック"/>
              </a:defRPr>
            </a:lvl9pPr>
          </a:lstStyle>
          <a:p>
            <a:pPr algn="ctr"/>
            <a:endParaRPr lang="en-US" sz="4800" kern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32" y="1308262"/>
            <a:ext cx="10200068" cy="502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48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 EXECUTION PROCESS</a:t>
            </a:r>
            <a:endParaRPr lang="en-US" dirty="0"/>
          </a:p>
        </p:txBody>
      </p:sp>
      <p:pic>
        <p:nvPicPr>
          <p:cNvPr id="5" name="Picture 2" descr="Image result for scrum execution proces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" b="527"/>
          <a:stretch/>
        </p:blipFill>
        <p:spPr bwMode="auto">
          <a:xfrm>
            <a:off x="1455314" y="1339402"/>
            <a:ext cx="9713254" cy="498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281114" y="5396248"/>
            <a:ext cx="2887453" cy="837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90930" y="1690689"/>
            <a:ext cx="6761408" cy="640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10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 ARTIFACTS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609860"/>
            <a:ext cx="10515600" cy="456710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Scrum describes three primary artifacts: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1. The Product Backlog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2. The Sprint Backlog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3.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 Increment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199" y="3868090"/>
            <a:ext cx="9035602" cy="28168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228" y="1101916"/>
            <a:ext cx="4360572" cy="259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509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57387" y="1201002"/>
            <a:ext cx="8212861" cy="5091701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s://helloacm.com/wp-content/uploads/2015/08/agile-burn-down-ch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388" y="1201002"/>
            <a:ext cx="8212861" cy="509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352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74093" y="982639"/>
            <a:ext cx="9457513" cy="528802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Image result for burn down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805" y="1017574"/>
            <a:ext cx="9300098" cy="517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89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0"/>
          <p:cNvSpPr/>
          <p:nvPr/>
        </p:nvSpPr>
        <p:spPr>
          <a:xfrm>
            <a:off x="1393802" y="1020699"/>
            <a:ext cx="9375819" cy="535761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07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197" y="859807"/>
            <a:ext cx="8952931" cy="501145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198" y="859807"/>
            <a:ext cx="8952931" cy="5011459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5183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lated imag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516" y="1157085"/>
            <a:ext cx="8766601" cy="51867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512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8187cb-8916-4058-bf8c-5a14975cbd53"/>
    <Document_x0020_Status xmlns="83f541c1-93d0-4555-909e-9278fdf60e09">New</Document_x0020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5031A67AD61C42943EAA7E3CD69BB5" ma:contentTypeVersion="27" ma:contentTypeDescription="Create a new document." ma:contentTypeScope="" ma:versionID="0049ff18c62cc56b8344e730804c165f">
  <xsd:schema xmlns:xsd="http://www.w3.org/2001/XMLSchema" xmlns:xs="http://www.w3.org/2001/XMLSchema" xmlns:p="http://schemas.microsoft.com/office/2006/metadata/properties" xmlns:ns3="83f541c1-93d0-4555-909e-9278fdf60e09" xmlns:ns4="b18187cb-8916-4058-bf8c-5a14975cbd53" targetNamespace="http://schemas.microsoft.com/office/2006/metadata/properties" ma:root="true" ma:fieldsID="effc5c766fea21256dc953216e535961" ns3:_="" ns4:_="">
    <xsd:import namespace="83f541c1-93d0-4555-909e-9278fdf60e09"/>
    <xsd:import namespace="b18187cb-8916-4058-bf8c-5a14975cbd53"/>
    <xsd:element name="properties">
      <xsd:complexType>
        <xsd:sequence>
          <xsd:element name="documentManagement">
            <xsd:complexType>
              <xsd:all>
                <xsd:element ref="ns3:Document_x0020_Status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541c1-93d0-4555-909e-9278fdf60e09" elementFormDefault="qualified">
    <xsd:import namespace="http://schemas.microsoft.com/office/2006/documentManagement/types"/>
    <xsd:import namespace="http://schemas.microsoft.com/office/infopath/2007/PartnerControls"/>
    <xsd:element name="Document_x0020_Status" ma:index="9" nillable="true" ma:displayName="Document Status" ma:default="New" ma:format="Dropdown" ma:internalName="Document_x0020_Status">
      <xsd:simpleType>
        <xsd:restriction base="dms:Choice">
          <xsd:enumeration value="New"/>
          <xsd:enumeration value="Approved"/>
          <xsd:enumeration value="Due for Revision"/>
          <xsd:enumeration value="Revis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187cb-8916-4058-bf8c-5a14975cbd5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23eb8f7-4ab3-4572-aed0-ecdb357c8046}" ma:internalName="TaxCatchAll" ma:showField="CatchAllData" ma:web="bfceae84-e637-4bce-973f-0a9a0545e2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2427474e-60f8-4f75-abfc-98841d67cf98" ContentTypeId="0x01" PreviousValue="false"/>
</file>

<file path=customXml/itemProps1.xml><?xml version="1.0" encoding="utf-8"?>
<ds:datastoreItem xmlns:ds="http://schemas.openxmlformats.org/officeDocument/2006/customXml" ds:itemID="{1590D1E7-2A80-490F-937A-F1E57FE1C728}">
  <ds:schemaRefs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b18187cb-8916-4058-bf8c-5a14975cbd53"/>
    <ds:schemaRef ds:uri="83f541c1-93d0-4555-909e-9278fdf60e0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FE2F61D-0844-4312-8295-BA9460D201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834670-13DB-4787-A09E-BB97FCCF27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f541c1-93d0-4555-909e-9278fdf60e09"/>
    <ds:schemaRef ds:uri="b18187cb-8916-4058-bf8c-5a14975cbd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9C4CEAB-5F5F-490A-BCE8-8CA83BCE7B2A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7173</TotalTime>
  <Words>14</Words>
  <Application>Microsoft Office PowerPoint</Application>
  <PresentationFormat>Widescreen</PresentationFormat>
  <Paragraphs>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ＭＳ Ｐゴシック</vt:lpstr>
      <vt:lpstr>Arial</vt:lpstr>
      <vt:lpstr>Brush Script Std</vt:lpstr>
      <vt:lpstr>Calibri</vt:lpstr>
      <vt:lpstr>Helvetica Condensed</vt:lpstr>
      <vt:lpstr>HelveticaNeue Condensed</vt:lpstr>
      <vt:lpstr>Times</vt:lpstr>
      <vt:lpstr>Times New Roman</vt:lpstr>
      <vt:lpstr>Blank Presentation</vt:lpstr>
      <vt:lpstr>Scrum Development and Execution</vt:lpstr>
      <vt:lpstr>Development process </vt:lpstr>
      <vt:lpstr>SCRUM EXECUTION PROCESS</vt:lpstr>
      <vt:lpstr>SCRUM ARTIFACTS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Sivaraj R</dc:creator>
  <cp:lastModifiedBy>Hvuser</cp:lastModifiedBy>
  <cp:revision>717</cp:revision>
  <dcterms:created xsi:type="dcterms:W3CDTF">2014-11-02T05:32:32Z</dcterms:created>
  <dcterms:modified xsi:type="dcterms:W3CDTF">2018-11-08T03:38:15Z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0x010100B65031A67AD61C42943EAA7E3CD69BB5</vt:lpwstr>
  </property>
</Properties>
</file>