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7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72" r:id="rId8"/>
    <p:sldId id="278" r:id="rId9"/>
    <p:sldId id="283" r:id="rId10"/>
    <p:sldId id="273" r:id="rId11"/>
    <p:sldId id="284" r:id="rId12"/>
    <p:sldId id="286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73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Scrum Development and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09093"/>
            <a:ext cx="10515600" cy="109470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197" b="1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5pPr>
            <a:lvl6pPr marL="609036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6pPr>
            <a:lvl7pPr marL="1218072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7pPr>
            <a:lvl8pPr marL="1827108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8pPr>
            <a:lvl9pPr marL="2436144" algn="l" rtl="0" eaLnBrk="1" fontAlgn="base" hangingPunct="1">
              <a:spcBef>
                <a:spcPct val="0"/>
              </a:spcBef>
              <a:spcAft>
                <a:spcPct val="0"/>
              </a:spcAft>
              <a:defRPr sz="4263">
                <a:solidFill>
                  <a:srgbClr val="002A4A"/>
                </a:solidFill>
                <a:latin typeface="HelveticaNeue Condensed"/>
                <a:ea typeface="ＭＳ Ｐゴシック"/>
                <a:cs typeface="ＭＳ Ｐゴシック"/>
              </a:defRPr>
            </a:lvl9pPr>
          </a:lstStyle>
          <a:p>
            <a:pPr algn="ctr"/>
            <a:endParaRPr lang="en-US" sz="4800" kern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732" y="1308262"/>
            <a:ext cx="10200068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8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EXECUTION PROCESS</a:t>
            </a:r>
            <a:endParaRPr lang="en-US" dirty="0"/>
          </a:p>
        </p:txBody>
      </p:sp>
      <p:pic>
        <p:nvPicPr>
          <p:cNvPr id="5" name="Picture 2" descr="Image result for scrum execution proces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 b="527"/>
          <a:stretch/>
        </p:blipFill>
        <p:spPr bwMode="auto">
          <a:xfrm>
            <a:off x="1455314" y="1339402"/>
            <a:ext cx="9713254" cy="4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81114" y="5396248"/>
            <a:ext cx="2887453" cy="837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90930" y="1690689"/>
            <a:ext cx="6761408" cy="640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0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ARTIFACTS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609860"/>
            <a:ext cx="10515600" cy="456710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Scrum describes three primary artifacts: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1. 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Product Backlog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2. The Sprint Backlog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3. Burn – Down chart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4.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Increment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99" y="3700665"/>
            <a:ext cx="9035602" cy="2816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228" y="1101916"/>
            <a:ext cx="4360572" cy="25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50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4093" y="982639"/>
            <a:ext cx="9457513" cy="528802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Image result for burn down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805" y="1017574"/>
            <a:ext cx="9300098" cy="517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9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7387" y="1201002"/>
            <a:ext cx="8212861" cy="5091701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https://helloacm.com/wp-content/uploads/2015/08/agile-burn-down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88" y="1201002"/>
            <a:ext cx="8212861" cy="509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52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10"/>
          <p:cNvSpPr/>
          <p:nvPr/>
        </p:nvSpPr>
        <p:spPr>
          <a:xfrm>
            <a:off x="1393802" y="1020699"/>
            <a:ext cx="9375819" cy="535761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0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197" y="859807"/>
            <a:ext cx="8952931" cy="501145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98" y="859807"/>
            <a:ext cx="8952931" cy="5011459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183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lated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16" y="1157085"/>
            <a:ext cx="8766601" cy="5186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512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2.xml><?xml version="1.0" encoding="utf-8"?>
<?mso-contentType ?>
<SharedContentType xmlns="Microsoft.SharePoint.Taxonomy.ContentTypeSync" SourceId="2427474e-60f8-4f75-abfc-98841d67cf98" ContentTypeId="0x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90D1E7-2A80-490F-937A-F1E57FE1C728}">
  <ds:schemaRefs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b18187cb-8916-4058-bf8c-5a14975cbd53"/>
    <ds:schemaRef ds:uri="83f541c1-93d0-4555-909e-9278fdf60e0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C4CEAB-5F5F-490A-BCE8-8CA83BCE7B2A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6834670-13DB-4787-A09E-BB97FCCF2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541c1-93d0-4555-909e-9278fdf60e09"/>
    <ds:schemaRef ds:uri="b18187cb-8916-4058-bf8c-5a14975cbd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FE2F61D-0844-4312-8295-BA9460D20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7168</TotalTime>
  <Words>14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Times New Roman</vt:lpstr>
      <vt:lpstr>Blank Presentation</vt:lpstr>
      <vt:lpstr>Scrum Development and Execution</vt:lpstr>
      <vt:lpstr>Development process </vt:lpstr>
      <vt:lpstr>SCRUM EXECUTION PROCESS</vt:lpstr>
      <vt:lpstr>SCRUM ARTIFACTS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Sivaraj R</dc:creator>
  <cp:lastModifiedBy>Hvuser</cp:lastModifiedBy>
  <cp:revision>714</cp:revision>
  <dcterms:created xsi:type="dcterms:W3CDTF">2014-11-02T05:32:32Z</dcterms:created>
  <dcterms:modified xsi:type="dcterms:W3CDTF">2018-11-07T11:27:22Z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</Properties>
</file>