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4" y="129778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666C9C-ABFD-84BE-3B92-79C065728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2" y="828676"/>
            <a:ext cx="10587795" cy="573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5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33347" y="8975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FA33F55-F449-18D2-EADD-4514B595C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4" y="1543096"/>
            <a:ext cx="7896227" cy="436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Insights Generation</a:t>
            </a:r>
          </a:p>
        </p:txBody>
      </p:sp>
    </p:spTree>
    <p:extLst>
      <p:ext uri="{BB962C8B-B14F-4D97-AF65-F5344CB8AC3E}">
        <p14:creationId xmlns:p14="http://schemas.microsoft.com/office/powerpoint/2010/main" val="311122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45" y="2114527"/>
            <a:ext cx="11139524" cy="398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Chart Type: Donut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Bar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Stacked Column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Line Chart.</a:t>
            </a:r>
          </a:p>
        </p:txBody>
      </p:sp>
    </p:spTree>
    <p:extLst>
      <p:ext uri="{BB962C8B-B14F-4D97-AF65-F5344CB8AC3E}">
        <p14:creationId xmlns:p14="http://schemas.microsoft.com/office/powerpoint/2010/main" val="386520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8EB0EC-B6A5-45A6-CFA7-C2F2F5125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-199519"/>
            <a:ext cx="1247776" cy="1247776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56A6E6-9FEB-E12A-1F6A-8FCBFFF9CF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6114979"/>
            <a:ext cx="860309" cy="620857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308322"/>
            <a:ext cx="11353802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5.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Donut/ Pie Chart.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Funnel Map.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Number of Items, Average Rating) 	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Matrix Card.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94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436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Segoe UI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vkairamkonda391@outlook.com</cp:lastModifiedBy>
  <cp:revision>11</cp:revision>
  <dcterms:created xsi:type="dcterms:W3CDTF">2024-06-24T12:27:37Z</dcterms:created>
  <dcterms:modified xsi:type="dcterms:W3CDTF">2025-01-03T04:51:21Z</dcterms:modified>
</cp:coreProperties>
</file>