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embeddedFontLst>
    <p:embeddedFont>
      <p:font typeface="Arial Black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2" roundtripDataSignature="AMtx7mg4f1IFIY97WZQBQUHRhdD54Ha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07baa3f40d55ddd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07baa3f40d55ddd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07baa3f40d55ddd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33"/>
          <p:cNvSpPr txBox="1"/>
          <p:nvPr>
            <p:ph idx="2" type="body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33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3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1" name="Google Shape;101;p34"/>
          <p:cNvSpPr txBox="1"/>
          <p:nvPr>
            <p:ph idx="3" type="body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4"/>
          <p:cNvSpPr txBox="1"/>
          <p:nvPr>
            <p:ph idx="4" type="body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34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6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 txBox="1"/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" type="body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37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7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8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" type="body"/>
          </p:nvPr>
        </p:nvSpPr>
        <p:spPr>
          <a:xfrm rot="5400000">
            <a:off x="3833019" y="-1623212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/>
          <p:nvPr>
            <p:ph type="title"/>
          </p:nvPr>
        </p:nvSpPr>
        <p:spPr>
          <a:xfrm rot="5400000">
            <a:off x="7285037" y="1828809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" type="body"/>
          </p:nvPr>
        </p:nvSpPr>
        <p:spPr>
          <a:xfrm rot="5400000">
            <a:off x="1697037" y="-812792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showMasterSp="0">
  <p:cSld name="1_Section 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41"/>
          <p:cNvGrpSpPr/>
          <p:nvPr/>
        </p:nvGrpSpPr>
        <p:grpSpPr>
          <a:xfrm>
            <a:off x="243423" y="152400"/>
            <a:ext cx="5852583" cy="731838"/>
            <a:chOff x="182880" y="152400"/>
            <a:chExt cx="4389120" cy="731520"/>
          </a:xfrm>
        </p:grpSpPr>
        <p:pic>
          <p:nvPicPr>
            <p:cNvPr descr="D:\Sahyadri-Conclave-2018\PPT\Sahyadri-College-Logo-02.png" id="143" name="Google Shape;143;p4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45038" y="228600"/>
              <a:ext cx="3626962" cy="653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Sahyadri-Conclave-2018\PPT\Sahyadri-College-Logo-01.png" id="144" name="Google Shape;144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80" y="1524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EM_01" showMasterSp="0">
  <p:cSld name="SCEM_01">
    <p:bg>
      <p:bgPr>
        <a:solidFill>
          <a:srgbClr val="538CD5">
            <a:alpha val="61960"/>
          </a:srgbClr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152400" y="762000"/>
            <a:ext cx="11887200" cy="57620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2">
            <a:alphaModFix/>
          </a:blip>
          <a:srcRect b="9547" l="4898" r="5611" t="9509"/>
          <a:stretch/>
        </p:blipFill>
        <p:spPr>
          <a:xfrm>
            <a:off x="152400" y="27783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3551" y="-10244"/>
            <a:ext cx="796055" cy="7960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5762566" y="652402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1219207" y="132708"/>
            <a:ext cx="9849375" cy="570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0F243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152400" y="781049"/>
            <a:ext cx="11887200" cy="576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7"/>
          <p:cNvSpPr txBox="1"/>
          <p:nvPr/>
        </p:nvSpPr>
        <p:spPr>
          <a:xfrm>
            <a:off x="152405" y="6492989"/>
            <a:ext cx="3957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 Project Presentation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8839200" y="6492989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baseline="30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April 2021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3" name="Google Shape;163;p8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9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9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/>
        </p:nvSpPr>
        <p:spPr>
          <a:xfrm>
            <a:off x="102495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0" y="0"/>
            <a:ext cx="12192000" cy="73742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DC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0" y="21214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5073" y="43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>
            <a:off x="368709" y="855408"/>
            <a:ext cx="11488995" cy="54470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457200" y="990606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11372726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0" name="Google Shape;180;p10"/>
          <p:cNvCxnSpPr/>
          <p:nvPr/>
        </p:nvCxnSpPr>
        <p:spPr>
          <a:xfrm>
            <a:off x="770663" y="712796"/>
            <a:ext cx="10772599" cy="1588"/>
          </a:xfrm>
          <a:prstGeom prst="straightConnector1">
            <a:avLst/>
          </a:prstGeom>
          <a:noFill/>
          <a:ln cap="flat" cmpd="sng" w="444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0"/>
          <p:cNvSpPr txBox="1"/>
          <p:nvPr>
            <p:ph type="title"/>
          </p:nvPr>
        </p:nvSpPr>
        <p:spPr>
          <a:xfrm>
            <a:off x="878387" y="132718"/>
            <a:ext cx="10359039" cy="45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0C0C0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102495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0" y="0"/>
            <a:ext cx="12192000" cy="73742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DC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0" y="21214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5073" y="43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368709" y="855408"/>
            <a:ext cx="11488995" cy="5447070"/>
          </a:xfrm>
          <a:prstGeom prst="rect">
            <a:avLst/>
          </a:prstGeom>
          <a:solidFill>
            <a:schemeClr val="lt1">
              <a:alpha val="71764"/>
            </a:schemeClr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457200" y="990606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1372726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0" name="Google Shape;190;p11"/>
          <p:cNvCxnSpPr/>
          <p:nvPr/>
        </p:nvCxnSpPr>
        <p:spPr>
          <a:xfrm>
            <a:off x="770663" y="712796"/>
            <a:ext cx="10772599" cy="1588"/>
          </a:xfrm>
          <a:prstGeom prst="straightConnector1">
            <a:avLst/>
          </a:prstGeom>
          <a:noFill/>
          <a:ln cap="flat" cmpd="sng" w="444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1"/>
          <p:cNvSpPr txBox="1"/>
          <p:nvPr>
            <p:ph type="title"/>
          </p:nvPr>
        </p:nvSpPr>
        <p:spPr>
          <a:xfrm>
            <a:off x="878387" y="132718"/>
            <a:ext cx="10359039" cy="45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 showMasterSp="0">
  <p:cSld name="5_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351505" y="847926"/>
            <a:ext cx="11488995" cy="54470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102495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327371" y="47362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8582" y="9"/>
            <a:ext cx="796055" cy="79605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/>
          <p:nvPr/>
        </p:nvSpPr>
        <p:spPr>
          <a:xfrm>
            <a:off x="399389" y="835422"/>
            <a:ext cx="11488995" cy="5447070"/>
          </a:xfrm>
          <a:prstGeom prst="rect">
            <a:avLst/>
          </a:prstGeom>
          <a:blipFill rotWithShape="1">
            <a:blip r:embed="rId5">
              <a:alphaModFix amt="12000"/>
            </a:blip>
            <a:stretch>
              <a:fillRect b="0" l="0" r="0" t="0"/>
            </a:stretch>
          </a:blip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1372726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2"/>
          <p:cNvSpPr txBox="1"/>
          <p:nvPr>
            <p:ph type="title"/>
          </p:nvPr>
        </p:nvSpPr>
        <p:spPr>
          <a:xfrm>
            <a:off x="1219207" y="132708"/>
            <a:ext cx="9849375" cy="570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543187" y="934777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showMasterSp="0">
  <p:cSld name="3_Title and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>
            <a:off x="102495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0" y="0"/>
            <a:ext cx="12192000" cy="73742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DC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0" y="21214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5073" y="43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/>
          <p:nvPr/>
        </p:nvSpPr>
        <p:spPr>
          <a:xfrm>
            <a:off x="368709" y="855408"/>
            <a:ext cx="11488995" cy="544707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495300" y="988973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2" type="sldNum"/>
          </p:nvPr>
        </p:nvSpPr>
        <p:spPr>
          <a:xfrm>
            <a:off x="11372726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9" name="Google Shape;209;p13"/>
          <p:cNvCxnSpPr/>
          <p:nvPr/>
        </p:nvCxnSpPr>
        <p:spPr>
          <a:xfrm>
            <a:off x="770663" y="712796"/>
            <a:ext cx="10772599" cy="1588"/>
          </a:xfrm>
          <a:prstGeom prst="straightConnector1">
            <a:avLst/>
          </a:prstGeom>
          <a:noFill/>
          <a:ln cap="flat" cmpd="sng" w="444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13"/>
          <p:cNvSpPr txBox="1"/>
          <p:nvPr>
            <p:ph type="title"/>
          </p:nvPr>
        </p:nvSpPr>
        <p:spPr>
          <a:xfrm>
            <a:off x="878387" y="132718"/>
            <a:ext cx="10359039" cy="45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 showMasterSp="0">
  <p:cSld name="4_Title and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102495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0" y="0"/>
            <a:ext cx="12192000" cy="73742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DC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0" y="21214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5073" y="43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/>
          <p:nvPr/>
        </p:nvSpPr>
        <p:spPr>
          <a:xfrm>
            <a:off x="368709" y="855408"/>
            <a:ext cx="11488995" cy="544707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495300" y="988973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14"/>
          <p:cNvSpPr txBox="1"/>
          <p:nvPr>
            <p:ph idx="12" type="sldNum"/>
          </p:nvPr>
        </p:nvSpPr>
        <p:spPr>
          <a:xfrm>
            <a:off x="11372726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4"/>
          <p:cNvSpPr txBox="1"/>
          <p:nvPr>
            <p:ph type="title"/>
          </p:nvPr>
        </p:nvSpPr>
        <p:spPr>
          <a:xfrm>
            <a:off x="878387" y="132718"/>
            <a:ext cx="10359039" cy="45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3" name="Google Shape;223;p15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5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9" name="Google Shape;229;p16"/>
          <p:cNvSpPr txBox="1"/>
          <p:nvPr>
            <p:ph idx="2" type="body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0" name="Google Shape;230;p16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6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6" name="Google Shape;236;p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7" name="Google Shape;237;p17"/>
          <p:cNvSpPr txBox="1"/>
          <p:nvPr>
            <p:ph idx="3" type="body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17"/>
          <p:cNvSpPr txBox="1"/>
          <p:nvPr>
            <p:ph idx="4" type="body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9" name="Google Shape;239;p17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7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7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/>
          <p:nvPr/>
        </p:nvSpPr>
        <p:spPr>
          <a:xfrm>
            <a:off x="102494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0" y="0"/>
            <a:ext cx="12192000" cy="73742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DC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26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0" y="21214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5073" y="43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6"/>
          <p:cNvSpPr/>
          <p:nvPr/>
        </p:nvSpPr>
        <p:spPr>
          <a:xfrm>
            <a:off x="368709" y="855408"/>
            <a:ext cx="11488995" cy="54470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457200" y="990606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11372725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6"/>
          <p:cNvCxnSpPr/>
          <p:nvPr/>
        </p:nvCxnSpPr>
        <p:spPr>
          <a:xfrm>
            <a:off x="770661" y="712796"/>
            <a:ext cx="10772599" cy="1588"/>
          </a:xfrm>
          <a:prstGeom prst="straightConnector1">
            <a:avLst/>
          </a:prstGeom>
          <a:noFill/>
          <a:ln cap="flat" cmpd="sng" w="444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6"/>
          <p:cNvSpPr txBox="1"/>
          <p:nvPr>
            <p:ph type="title"/>
          </p:nvPr>
        </p:nvSpPr>
        <p:spPr>
          <a:xfrm>
            <a:off x="878386" y="132715"/>
            <a:ext cx="10359039" cy="45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0C0C0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8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8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9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4" name="Google Shape;254;p20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5" name="Google Shape;255;p20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62" name="Google Shape;262;p21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 rot="5400000">
            <a:off x="3833019" y="-1623212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2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 rot="5400000">
            <a:off x="7285037" y="182881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 rot="5400000">
            <a:off x="1697037" y="-81278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showMasterSp="0">
  <p:cSld name="1_Section Head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4"/>
          <p:cNvGrpSpPr/>
          <p:nvPr/>
        </p:nvGrpSpPr>
        <p:grpSpPr>
          <a:xfrm>
            <a:off x="243425" y="152400"/>
            <a:ext cx="5852583" cy="731838"/>
            <a:chOff x="182880" y="152400"/>
            <a:chExt cx="4389120" cy="731520"/>
          </a:xfrm>
        </p:grpSpPr>
        <p:pic>
          <p:nvPicPr>
            <p:cNvPr descr="D:\Sahyadri-Conclave-2018\PPT\Sahyadri-College-Logo-02.png" id="279" name="Google Shape;279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45038" y="228600"/>
              <a:ext cx="3626962" cy="653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Sahyadri-Conclave-2018\PPT\Sahyadri-College-Logo-01.png" id="280" name="Google Shape;28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80" y="1524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102494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0" y="0"/>
            <a:ext cx="12192000" cy="73742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DC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27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0" y="21214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5073" y="43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7"/>
          <p:cNvSpPr/>
          <p:nvPr/>
        </p:nvSpPr>
        <p:spPr>
          <a:xfrm>
            <a:off x="368709" y="855408"/>
            <a:ext cx="11488995" cy="5447070"/>
          </a:xfrm>
          <a:prstGeom prst="rect">
            <a:avLst/>
          </a:prstGeom>
          <a:solidFill>
            <a:schemeClr val="lt1">
              <a:alpha val="71764"/>
            </a:schemeClr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457200" y="990606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11372725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27"/>
          <p:cNvCxnSpPr/>
          <p:nvPr/>
        </p:nvCxnSpPr>
        <p:spPr>
          <a:xfrm>
            <a:off x="770661" y="712796"/>
            <a:ext cx="10772599" cy="1588"/>
          </a:xfrm>
          <a:prstGeom prst="straightConnector1">
            <a:avLst/>
          </a:prstGeom>
          <a:noFill/>
          <a:ln cap="flat" cmpd="sng" w="444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7"/>
          <p:cNvSpPr txBox="1"/>
          <p:nvPr>
            <p:ph type="title"/>
          </p:nvPr>
        </p:nvSpPr>
        <p:spPr>
          <a:xfrm>
            <a:off x="878386" y="132715"/>
            <a:ext cx="10359039" cy="45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 showMasterSp="0">
  <p:cSld name="5_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351505" y="847926"/>
            <a:ext cx="11488995" cy="54470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8"/>
          <p:cNvSpPr/>
          <p:nvPr/>
        </p:nvSpPr>
        <p:spPr>
          <a:xfrm>
            <a:off x="102494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8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327371" y="47362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8581" y="8"/>
            <a:ext cx="796055" cy="79605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8"/>
          <p:cNvSpPr/>
          <p:nvPr/>
        </p:nvSpPr>
        <p:spPr>
          <a:xfrm>
            <a:off x="399389" y="835422"/>
            <a:ext cx="11488995" cy="5447070"/>
          </a:xfrm>
          <a:prstGeom prst="rect">
            <a:avLst/>
          </a:prstGeom>
          <a:blipFill rotWithShape="1">
            <a:blip r:embed="rId5">
              <a:alphaModFix amt="12000"/>
            </a:blip>
            <a:stretch>
              <a:fillRect b="0" l="0" r="0" t="0"/>
            </a:stretch>
          </a:blip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11372725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8"/>
          <p:cNvSpPr txBox="1"/>
          <p:nvPr>
            <p:ph type="title"/>
          </p:nvPr>
        </p:nvSpPr>
        <p:spPr>
          <a:xfrm>
            <a:off x="1219206" y="132708"/>
            <a:ext cx="9849375" cy="570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" type="body"/>
          </p:nvPr>
        </p:nvSpPr>
        <p:spPr>
          <a:xfrm>
            <a:off x="543187" y="934777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EM_01" showMasterSp="0">
  <p:cSld name="SCEM_01">
    <p:bg>
      <p:bgPr>
        <a:solidFill>
          <a:srgbClr val="538CD5">
            <a:alpha val="61960"/>
          </a:srgbClr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152400" y="762000"/>
            <a:ext cx="11887200" cy="57620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9"/>
          <p:cNvPicPr preferRelativeResize="0"/>
          <p:nvPr/>
        </p:nvPicPr>
        <p:blipFill rotWithShape="1">
          <a:blip r:embed="rId2">
            <a:alphaModFix/>
          </a:blip>
          <a:srcRect b="9547" l="4898" r="5611" t="9509"/>
          <a:stretch/>
        </p:blipFill>
        <p:spPr>
          <a:xfrm>
            <a:off x="152400" y="27783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3550" y="-10244"/>
            <a:ext cx="796055" cy="79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5762565" y="652402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9"/>
          <p:cNvSpPr txBox="1"/>
          <p:nvPr>
            <p:ph type="title"/>
          </p:nvPr>
        </p:nvSpPr>
        <p:spPr>
          <a:xfrm>
            <a:off x="1219206" y="132708"/>
            <a:ext cx="9849375" cy="570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0F243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152400" y="781049"/>
            <a:ext cx="11887200" cy="576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9"/>
          <p:cNvSpPr txBox="1"/>
          <p:nvPr/>
        </p:nvSpPr>
        <p:spPr>
          <a:xfrm>
            <a:off x="152400" y="6492988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NBA EXPERT TEAM VISIT</a:t>
            </a:r>
            <a:endParaRPr/>
          </a:p>
        </p:txBody>
      </p:sp>
      <p:sp>
        <p:nvSpPr>
          <p:cNvPr id="64" name="Google Shape;64;p29"/>
          <p:cNvSpPr txBox="1"/>
          <p:nvPr/>
        </p:nvSpPr>
        <p:spPr>
          <a:xfrm>
            <a:off x="8839200" y="6492988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Jan – 02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Feb, 2020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showMasterSp="0">
  <p:cSld name="3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/>
        </p:nvSpPr>
        <p:spPr>
          <a:xfrm>
            <a:off x="102494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0"/>
          <p:cNvSpPr/>
          <p:nvPr/>
        </p:nvSpPr>
        <p:spPr>
          <a:xfrm>
            <a:off x="0" y="0"/>
            <a:ext cx="12192000" cy="73742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DC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30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0" y="21214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5073" y="43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0"/>
          <p:cNvSpPr/>
          <p:nvPr/>
        </p:nvSpPr>
        <p:spPr>
          <a:xfrm>
            <a:off x="368709" y="855408"/>
            <a:ext cx="11488995" cy="544707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495300" y="988973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11372725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30"/>
          <p:cNvCxnSpPr/>
          <p:nvPr/>
        </p:nvCxnSpPr>
        <p:spPr>
          <a:xfrm>
            <a:off x="770661" y="712796"/>
            <a:ext cx="10772599" cy="1588"/>
          </a:xfrm>
          <a:prstGeom prst="straightConnector1">
            <a:avLst/>
          </a:prstGeom>
          <a:noFill/>
          <a:ln cap="flat" cmpd="sng" w="444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30"/>
          <p:cNvSpPr txBox="1"/>
          <p:nvPr>
            <p:ph type="title"/>
          </p:nvPr>
        </p:nvSpPr>
        <p:spPr>
          <a:xfrm>
            <a:off x="878386" y="132715"/>
            <a:ext cx="10359039" cy="45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 showMasterSp="0">
  <p:cSld name="4_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/>
          <p:nvPr/>
        </p:nvSpPr>
        <p:spPr>
          <a:xfrm>
            <a:off x="102494" y="6416672"/>
            <a:ext cx="11987023" cy="39396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1"/>
          <p:cNvSpPr/>
          <p:nvPr/>
        </p:nvSpPr>
        <p:spPr>
          <a:xfrm>
            <a:off x="0" y="0"/>
            <a:ext cx="12192000" cy="73742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DCE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31"/>
          <p:cNvPicPr preferRelativeResize="0"/>
          <p:nvPr/>
        </p:nvPicPr>
        <p:blipFill rotWithShape="1">
          <a:blip r:embed="rId3">
            <a:alphaModFix/>
          </a:blip>
          <a:srcRect b="9547" l="4898" r="5611" t="9509"/>
          <a:stretch/>
        </p:blipFill>
        <p:spPr>
          <a:xfrm>
            <a:off x="0" y="21214"/>
            <a:ext cx="79605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5073" y="43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/>
          <p:nvPr/>
        </p:nvSpPr>
        <p:spPr>
          <a:xfrm>
            <a:off x="368709" y="855408"/>
            <a:ext cx="11488995" cy="544707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25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495300" y="988973"/>
            <a:ext cx="112014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11372725" y="643767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1"/>
          <p:cNvSpPr txBox="1"/>
          <p:nvPr>
            <p:ph type="title"/>
          </p:nvPr>
        </p:nvSpPr>
        <p:spPr>
          <a:xfrm>
            <a:off x="878386" y="132715"/>
            <a:ext cx="10359039" cy="459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000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0000"/>
          </a:schemeClr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6"/>
          <p:cNvSpPr txBox="1"/>
          <p:nvPr>
            <p:ph idx="10" type="dt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6"/>
          <p:cNvSpPr txBox="1"/>
          <p:nvPr>
            <p:ph idx="11" type="ftr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"/>
          <p:cNvSpPr txBox="1"/>
          <p:nvPr/>
        </p:nvSpPr>
        <p:spPr>
          <a:xfrm>
            <a:off x="0" y="5473009"/>
            <a:ext cx="12192000" cy="954107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 Black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Mini Project – Abstract Presentation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Arial Black"/>
              <a:buNone/>
            </a:pPr>
            <a:r>
              <a:rPr b="1" i="0" lang="en-US" sz="2800" u="none" cap="none" strike="noStrike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Electronics &amp; Communication Engineering</a:t>
            </a:r>
            <a:endParaRPr b="1" i="0" sz="2800" u="none" cap="none" strike="noStrike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87" name="Google Shape;2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799" y="37123"/>
            <a:ext cx="548640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07baa3f40d55ddd_0"/>
          <p:cNvSpPr txBox="1"/>
          <p:nvPr>
            <p:ph idx="12" type="sldNum"/>
          </p:nvPr>
        </p:nvSpPr>
        <p:spPr>
          <a:xfrm>
            <a:off x="5762566" y="6524020"/>
            <a:ext cx="666900" cy="3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g607baa3f40d55ddd_0"/>
          <p:cNvSpPr txBox="1"/>
          <p:nvPr>
            <p:ph type="title"/>
          </p:nvPr>
        </p:nvSpPr>
        <p:spPr>
          <a:xfrm>
            <a:off x="1219207" y="132708"/>
            <a:ext cx="9849300" cy="5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607baa3f40d55ddd_0"/>
          <p:cNvSpPr txBox="1"/>
          <p:nvPr>
            <p:ph idx="1" type="body"/>
          </p:nvPr>
        </p:nvSpPr>
        <p:spPr>
          <a:xfrm>
            <a:off x="152400" y="781049"/>
            <a:ext cx="11887200" cy="576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"/>
          <p:cNvSpPr txBox="1"/>
          <p:nvPr>
            <p:ph type="title"/>
          </p:nvPr>
        </p:nvSpPr>
        <p:spPr>
          <a:xfrm>
            <a:off x="1219207" y="132708"/>
            <a:ext cx="9849375" cy="570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01" name="Google Shape;301;p2"/>
          <p:cNvSpPr txBox="1"/>
          <p:nvPr>
            <p:ph idx="1" type="body"/>
          </p:nvPr>
        </p:nvSpPr>
        <p:spPr>
          <a:xfrm>
            <a:off x="152400" y="781049"/>
            <a:ext cx="11887200" cy="576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90" lvl="0" marL="34289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002060"/>
                </a:solidFill>
              </a:rPr>
              <a:t>Project Title, Team Members and USN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002060"/>
                </a:solidFill>
              </a:rPr>
              <a:t>Challenge/Innovation/Problem Statement </a:t>
            </a:r>
            <a:r>
              <a:rPr i="1" lang="en-US"/>
              <a:t>( 3 Bullet points)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002060"/>
                </a:solidFill>
              </a:rPr>
              <a:t>Proposed Solution </a:t>
            </a:r>
            <a:r>
              <a:rPr i="1" lang="en-US"/>
              <a:t>(one flow chart)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002060"/>
                </a:solidFill>
              </a:rPr>
              <a:t>Diagram representing Problem &amp; Solution </a:t>
            </a:r>
            <a:r>
              <a:rPr i="1" lang="en-US"/>
              <a:t>(Use Case Diagram)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002060"/>
                </a:solidFill>
              </a:rPr>
              <a:t>Target Companies – Who would Appreciate this solution </a:t>
            </a:r>
            <a:r>
              <a:rPr i="1" lang="en-US"/>
              <a:t>(Only Logo)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rgbClr val="002060"/>
                </a:solidFill>
              </a:rPr>
              <a:t>Project execution steps and plans </a:t>
            </a:r>
            <a:r>
              <a:rPr i="1" lang="en-US"/>
              <a:t>(Dates)</a:t>
            </a:r>
            <a:endParaRPr/>
          </a:p>
          <a:p>
            <a:pPr indent="-139690" lvl="0" marL="342891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Total number of slides – 6 Max</a:t>
            </a:r>
            <a:endParaRPr/>
          </a:p>
        </p:txBody>
      </p:sp>
      <p:sp>
        <p:nvSpPr>
          <p:cNvPr id="302" name="Google Shape;302;p2"/>
          <p:cNvSpPr txBox="1"/>
          <p:nvPr>
            <p:ph idx="12" type="sldNum"/>
          </p:nvPr>
        </p:nvSpPr>
        <p:spPr>
          <a:xfrm>
            <a:off x="5762561" y="652402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"/>
          <p:cNvSpPr txBox="1"/>
          <p:nvPr>
            <p:ph idx="12" type="sldNum"/>
          </p:nvPr>
        </p:nvSpPr>
        <p:spPr>
          <a:xfrm>
            <a:off x="5762566" y="6524020"/>
            <a:ext cx="666881" cy="30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08" name="Google Shape;308;p3"/>
          <p:cNvSpPr txBox="1"/>
          <p:nvPr>
            <p:ph idx="1" type="body"/>
          </p:nvPr>
        </p:nvSpPr>
        <p:spPr>
          <a:xfrm>
            <a:off x="3860891" y="2469745"/>
            <a:ext cx="4281055" cy="155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/>
              <a:t>Thank you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2020-01-15T15:11:32Z</dcterms:created>
  <dc:creator>Duddela Sai Prashanth</dc:creator>
</cp:coreProperties>
</file>