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86" r:id="rId2"/>
    <p:sldId id="273" r:id="rId3"/>
    <p:sldId id="259" r:id="rId4"/>
    <p:sldId id="261" r:id="rId5"/>
    <p:sldId id="270" r:id="rId6"/>
    <p:sldId id="258" r:id="rId7"/>
    <p:sldId id="276" r:id="rId8"/>
    <p:sldId id="281" r:id="rId9"/>
    <p:sldId id="284" r:id="rId10"/>
    <p:sldId id="289" r:id="rId11"/>
    <p:sldId id="282" r:id="rId12"/>
    <p:sldId id="277" r:id="rId13"/>
    <p:sldId id="278" r:id="rId14"/>
    <p:sldId id="288" r:id="rId15"/>
    <p:sldId id="266" r:id="rId16"/>
    <p:sldId id="267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551"/>
  </p:normalViewPr>
  <p:slideViewPr>
    <p:cSldViewPr snapToGrid="0" snapToObjects="1">
      <p:cViewPr>
        <p:scale>
          <a:sx n="74" d="100"/>
          <a:sy n="74" d="100"/>
        </p:scale>
        <p:origin x="128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3D064-7D3C-7C4E-ADB9-3C14764448E1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B43CC-913E-834A-AE22-C77F3C960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2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Add virtual machines for </a:t>
            </a:r>
            <a:r>
              <a:rPr lang="en-US" dirty="0" err="1" smtClean="0"/>
              <a:t>exacaster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2.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B43CC-913E-834A-AE22-C77F3C960D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05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B43CC-913E-834A-AE22-C77F3C960D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57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HDFS </a:t>
            </a:r>
            <a:r>
              <a:rPr lang="es-ES" dirty="0" smtClean="0"/>
              <a:t>arquitectura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B43CC-913E-834A-AE22-C77F3C960D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8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HDFS </a:t>
            </a:r>
            <a:r>
              <a:rPr lang="es-ES" dirty="0" smtClean="0"/>
              <a:t>arquitectura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B43CC-913E-834A-AE22-C77F3C960D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89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HDFS </a:t>
            </a:r>
            <a:r>
              <a:rPr lang="es-ES" dirty="0" smtClean="0"/>
              <a:t>arquitectura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B43CC-913E-834A-AE22-C77F3C960D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4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HDFS </a:t>
            </a:r>
            <a:r>
              <a:rPr lang="es-ES" dirty="0" smtClean="0"/>
              <a:t>arquitectura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B43CC-913E-834A-AE22-C77F3C960D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9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0CC2-A5F2-5742-A0B0-09F7B81C1456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F0E4-86C4-1240-897E-266145B2A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0CC2-A5F2-5742-A0B0-09F7B81C1456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F0E4-86C4-1240-897E-266145B2A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0CC2-A5F2-5742-A0B0-09F7B81C1456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F0E4-86C4-1240-897E-266145B2A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4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0CC2-A5F2-5742-A0B0-09F7B81C1456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F0E4-86C4-1240-897E-266145B2A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0CC2-A5F2-5742-A0B0-09F7B81C1456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F0E4-86C4-1240-897E-266145B2A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9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0CC2-A5F2-5742-A0B0-09F7B81C1456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F0E4-86C4-1240-897E-266145B2A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1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0CC2-A5F2-5742-A0B0-09F7B81C1456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F0E4-86C4-1240-897E-266145B2A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8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0CC2-A5F2-5742-A0B0-09F7B81C1456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F0E4-86C4-1240-897E-266145B2A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7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0CC2-A5F2-5742-A0B0-09F7B81C1456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F0E4-86C4-1240-897E-266145B2A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0CC2-A5F2-5742-A0B0-09F7B81C1456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F0E4-86C4-1240-897E-266145B2A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0CC2-A5F2-5742-A0B0-09F7B81C1456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F0E4-86C4-1240-897E-266145B2A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8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50CC2-A5F2-5742-A0B0-09F7B81C1456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FF0E4-86C4-1240-897E-266145B2A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8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165847" y="176868"/>
            <a:ext cx="4496094" cy="5223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Introduction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65846" y="1216373"/>
            <a:ext cx="10599919" cy="17338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Vinith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Reddy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Singedi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Hadoop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Administrator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Carlos Guerra </a:t>
            </a:r>
            <a:r>
              <a:rPr lang="mr-IN" sz="2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Software Architect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9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1026"/>
          <p:cNvGrpSpPr/>
          <p:nvPr/>
        </p:nvGrpSpPr>
        <p:grpSpPr>
          <a:xfrm>
            <a:off x="4667139" y="3105508"/>
            <a:ext cx="7044797" cy="3668074"/>
            <a:chOff x="233850" y="2948062"/>
            <a:chExt cx="7044797" cy="3668074"/>
          </a:xfrm>
        </p:grpSpPr>
        <p:grpSp>
          <p:nvGrpSpPr>
            <p:cNvPr id="156" name="Group 155"/>
            <p:cNvGrpSpPr>
              <a:grpSpLocks noChangeAspect="1"/>
            </p:cNvGrpSpPr>
            <p:nvPr/>
          </p:nvGrpSpPr>
          <p:grpSpPr>
            <a:xfrm>
              <a:off x="3914854" y="2948062"/>
              <a:ext cx="1520566" cy="3654740"/>
              <a:chOff x="5746192" y="1209467"/>
              <a:chExt cx="2003721" cy="4816023"/>
            </a:xfrm>
          </p:grpSpPr>
          <p:sp>
            <p:nvSpPr>
              <p:cNvPr id="157" name="Rounded Rectangle 156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6" name="Rounded Rectangle 165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8" name="Rounded Rectangle 167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0" name="Rounded Rectangle 169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1" name="Rounded Rectangle 170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3" name="Rounded Rectangle 172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4" name="Rounded Rectangle 173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162" name="Rounded Rectangle 161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ounded Rectangle 162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0" name="Oval 159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77" name="Group 176"/>
            <p:cNvGrpSpPr>
              <a:grpSpLocks noChangeAspect="1"/>
            </p:cNvGrpSpPr>
            <p:nvPr/>
          </p:nvGrpSpPr>
          <p:grpSpPr>
            <a:xfrm>
              <a:off x="2082429" y="2961396"/>
              <a:ext cx="1520566" cy="3654740"/>
              <a:chOff x="5746192" y="1209467"/>
              <a:chExt cx="2003721" cy="4816023"/>
            </a:xfrm>
          </p:grpSpPr>
          <p:sp>
            <p:nvSpPr>
              <p:cNvPr id="178" name="Rounded Rectangle 177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186" name="Rounded Rectangle 185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88" name="Rounded Rectangle 187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89" name="Rounded Rectangle 188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0" name="Rounded Rectangle 189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1" name="Rounded Rectangle 190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4" name="Rounded Rectangle 193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5" name="Rounded Rectangle 194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7" name="Rounded Rectangle 196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ounded Rectangle 184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Oval 180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98" name="Group 197"/>
            <p:cNvGrpSpPr>
              <a:grpSpLocks noChangeAspect="1"/>
            </p:cNvGrpSpPr>
            <p:nvPr/>
          </p:nvGrpSpPr>
          <p:grpSpPr>
            <a:xfrm>
              <a:off x="5758081" y="2948062"/>
              <a:ext cx="1520566" cy="3654740"/>
              <a:chOff x="5746192" y="1209467"/>
              <a:chExt cx="2003721" cy="4816023"/>
            </a:xfrm>
          </p:grpSpPr>
          <p:sp>
            <p:nvSpPr>
              <p:cNvPr id="199" name="Rounded Rectangle 198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0" name="Group 199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09" name="Rounded Rectangle 208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0" name="Rounded Rectangle 209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1" name="Rounded Rectangle 210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2" name="Rounded Rectangle 211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3" name="Rounded Rectangle 212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4" name="Rounded Rectangle 213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5" name="Rounded Rectangle 214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6" name="Rounded Rectangle 215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7" name="Rounded Rectangle 216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8" name="Rounded Rectangle 217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ounded Rectangle 205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2" name="Oval 201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219" name="Group 218"/>
            <p:cNvGrpSpPr>
              <a:grpSpLocks noChangeAspect="1"/>
            </p:cNvGrpSpPr>
            <p:nvPr/>
          </p:nvGrpSpPr>
          <p:grpSpPr>
            <a:xfrm>
              <a:off x="233850" y="2961396"/>
              <a:ext cx="1520566" cy="3654740"/>
              <a:chOff x="5746192" y="1209467"/>
              <a:chExt cx="2003721" cy="4816023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1" name="Group 220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228" name="Rounded Rectangle 227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29" name="Rounded Rectangle 228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0" name="Rounded Rectangle 229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1" name="Rounded Rectangle 230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2" name="Rounded Rectangle 231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3" name="Rounded Rectangle 232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4" name="Rounded Rectangle 233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5" name="Rounded Rectangle 234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7" name="Rounded Rectangle 236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8" name="Rounded Rectangle 237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9" name="Rounded Rectangle 238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225" name="Rounded Rectangle 224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ounded Rectangle 225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ounded Rectangle 226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3" name="Oval 222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sp>
        <p:nvSpPr>
          <p:cNvPr id="315" name="Rectangle 314"/>
          <p:cNvSpPr/>
          <p:nvPr/>
        </p:nvSpPr>
        <p:spPr>
          <a:xfrm>
            <a:off x="4312053" y="693065"/>
            <a:ext cx="7834598" cy="6134784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/>
          <p:cNvGrpSpPr/>
          <p:nvPr/>
        </p:nvGrpSpPr>
        <p:grpSpPr>
          <a:xfrm>
            <a:off x="257505" y="3043348"/>
            <a:ext cx="3262848" cy="3657600"/>
            <a:chOff x="8469187" y="106864"/>
            <a:chExt cx="3262848" cy="3657600"/>
          </a:xfrm>
        </p:grpSpPr>
        <p:grpSp>
          <p:nvGrpSpPr>
            <p:cNvPr id="240" name="Group 239"/>
            <p:cNvGrpSpPr>
              <a:grpSpLocks noChangeAspect="1"/>
            </p:cNvGrpSpPr>
            <p:nvPr/>
          </p:nvGrpSpPr>
          <p:grpSpPr>
            <a:xfrm>
              <a:off x="8469187" y="106864"/>
              <a:ext cx="1521755" cy="3657600"/>
              <a:chOff x="410173" y="1256523"/>
              <a:chExt cx="2003721" cy="4816023"/>
            </a:xfrm>
          </p:grpSpPr>
          <p:sp>
            <p:nvSpPr>
              <p:cNvPr id="241" name="Rounded Rectangle 240"/>
              <p:cNvSpPr/>
              <p:nvPr/>
            </p:nvSpPr>
            <p:spPr>
              <a:xfrm>
                <a:off x="410173" y="1256523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2" name="Group 241"/>
              <p:cNvGrpSpPr/>
              <p:nvPr/>
            </p:nvGrpSpPr>
            <p:grpSpPr>
              <a:xfrm>
                <a:off x="532207" y="1929568"/>
                <a:ext cx="1764527" cy="466477"/>
                <a:chOff x="979839" y="4860432"/>
                <a:chExt cx="753298" cy="185057"/>
              </a:xfrm>
            </p:grpSpPr>
            <p:sp>
              <p:nvSpPr>
                <p:cNvPr id="249" name="Rounded Rectangle 248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ounded Rectangle 249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ounded Rectangle 250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3" name="Oval 242"/>
              <p:cNvSpPr/>
              <p:nvPr/>
            </p:nvSpPr>
            <p:spPr>
              <a:xfrm>
                <a:off x="2090712" y="1356118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4" name="Group 243"/>
              <p:cNvGrpSpPr/>
              <p:nvPr/>
            </p:nvGrpSpPr>
            <p:grpSpPr>
              <a:xfrm>
                <a:off x="530251" y="4447757"/>
                <a:ext cx="1753364" cy="1445969"/>
                <a:chOff x="530251" y="4447757"/>
                <a:chExt cx="1753364" cy="1445969"/>
              </a:xfrm>
            </p:grpSpPr>
            <p:sp>
              <p:nvSpPr>
                <p:cNvPr id="245" name="Rounded Rectangle 244"/>
                <p:cNvSpPr/>
                <p:nvPr/>
              </p:nvSpPr>
              <p:spPr>
                <a:xfrm>
                  <a:off x="530251" y="4838098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46" name="Rounded Rectangle 245"/>
                <p:cNvSpPr/>
                <p:nvPr/>
              </p:nvSpPr>
              <p:spPr>
                <a:xfrm>
                  <a:off x="530251" y="523099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47" name="Rounded Rectangle 246"/>
                <p:cNvSpPr/>
                <p:nvPr/>
              </p:nvSpPr>
              <p:spPr>
                <a:xfrm>
                  <a:off x="530251" y="5623896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48" name="Rounded Rectangle 247"/>
                <p:cNvSpPr/>
                <p:nvPr/>
              </p:nvSpPr>
              <p:spPr>
                <a:xfrm>
                  <a:off x="534560" y="444775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</p:grpSp>
        <p:grpSp>
          <p:nvGrpSpPr>
            <p:cNvPr id="299" name="Group 298"/>
            <p:cNvGrpSpPr>
              <a:grpSpLocks noChangeAspect="1"/>
            </p:cNvGrpSpPr>
            <p:nvPr/>
          </p:nvGrpSpPr>
          <p:grpSpPr>
            <a:xfrm>
              <a:off x="10210280" y="106864"/>
              <a:ext cx="1521755" cy="3657600"/>
              <a:chOff x="410173" y="1256523"/>
              <a:chExt cx="2003721" cy="4816023"/>
            </a:xfrm>
          </p:grpSpPr>
          <p:sp>
            <p:nvSpPr>
              <p:cNvPr id="300" name="Rounded Rectangle 299"/>
              <p:cNvSpPr/>
              <p:nvPr/>
            </p:nvSpPr>
            <p:spPr>
              <a:xfrm>
                <a:off x="410173" y="1256523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532207" y="1929568"/>
                <a:ext cx="1764527" cy="466477"/>
                <a:chOff x="979839" y="4860432"/>
                <a:chExt cx="753298" cy="185057"/>
              </a:xfrm>
            </p:grpSpPr>
            <p:sp>
              <p:nvSpPr>
                <p:cNvPr id="308" name="Rounded Rectangle 307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ounded Rectangle 308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2" name="Oval 301"/>
              <p:cNvSpPr/>
              <p:nvPr/>
            </p:nvSpPr>
            <p:spPr>
              <a:xfrm>
                <a:off x="2090712" y="1356118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3" name="Group 302"/>
              <p:cNvGrpSpPr/>
              <p:nvPr/>
            </p:nvGrpSpPr>
            <p:grpSpPr>
              <a:xfrm>
                <a:off x="530251" y="4447757"/>
                <a:ext cx="1753364" cy="1445969"/>
                <a:chOff x="530251" y="4447757"/>
                <a:chExt cx="1753364" cy="1445969"/>
              </a:xfrm>
            </p:grpSpPr>
            <p:sp>
              <p:nvSpPr>
                <p:cNvPr id="304" name="Rounded Rectangle 303"/>
                <p:cNvSpPr/>
                <p:nvPr/>
              </p:nvSpPr>
              <p:spPr>
                <a:xfrm>
                  <a:off x="530251" y="4838098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05" name="Rounded Rectangle 304"/>
                <p:cNvSpPr/>
                <p:nvPr/>
              </p:nvSpPr>
              <p:spPr>
                <a:xfrm>
                  <a:off x="530251" y="523099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06" name="Rounded Rectangle 305"/>
                <p:cNvSpPr/>
                <p:nvPr/>
              </p:nvSpPr>
              <p:spPr>
                <a:xfrm>
                  <a:off x="530251" y="5623896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07" name="Rounded Rectangle 306"/>
                <p:cNvSpPr/>
                <p:nvPr/>
              </p:nvSpPr>
              <p:spPr>
                <a:xfrm>
                  <a:off x="534560" y="444775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</p:grpSp>
      </p:grpSp>
      <p:sp>
        <p:nvSpPr>
          <p:cNvPr id="318" name="Rectangle 317"/>
          <p:cNvSpPr/>
          <p:nvPr/>
        </p:nvSpPr>
        <p:spPr>
          <a:xfrm>
            <a:off x="27296" y="699248"/>
            <a:ext cx="3693609" cy="612992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itle 3"/>
          <p:cNvSpPr txBox="1">
            <a:spLocks/>
          </p:cNvSpPr>
          <p:nvPr/>
        </p:nvSpPr>
        <p:spPr>
          <a:xfrm>
            <a:off x="292311" y="1533721"/>
            <a:ext cx="1359271" cy="481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NameNode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6" name="Title 3"/>
          <p:cNvSpPr txBox="1">
            <a:spLocks/>
          </p:cNvSpPr>
          <p:nvPr/>
        </p:nvSpPr>
        <p:spPr>
          <a:xfrm>
            <a:off x="4800704" y="1533721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DataNode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7" name="Title 3"/>
          <p:cNvSpPr txBox="1">
            <a:spLocks/>
          </p:cNvSpPr>
          <p:nvPr/>
        </p:nvSpPr>
        <p:spPr>
          <a:xfrm>
            <a:off x="2051094" y="1533721"/>
            <a:ext cx="1359271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Secondary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NameNode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8" name="Title 3"/>
          <p:cNvSpPr txBox="1">
            <a:spLocks/>
          </p:cNvSpPr>
          <p:nvPr/>
        </p:nvSpPr>
        <p:spPr>
          <a:xfrm>
            <a:off x="6582676" y="1534061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DataNode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9" name="Title 3"/>
          <p:cNvSpPr txBox="1">
            <a:spLocks/>
          </p:cNvSpPr>
          <p:nvPr/>
        </p:nvSpPr>
        <p:spPr>
          <a:xfrm>
            <a:off x="8481708" y="1547136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DataNode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0" name="Title 3"/>
          <p:cNvSpPr txBox="1">
            <a:spLocks/>
          </p:cNvSpPr>
          <p:nvPr/>
        </p:nvSpPr>
        <p:spPr>
          <a:xfrm>
            <a:off x="10325650" y="1549718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DataNode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4" name="Straight Arrow Connector 13"/>
          <p:cNvCxnSpPr>
            <a:stCxn id="124" idx="3"/>
            <a:endCxn id="127" idx="1"/>
          </p:cNvCxnSpPr>
          <p:nvPr/>
        </p:nvCxnSpPr>
        <p:spPr>
          <a:xfrm flipV="1">
            <a:off x="1651582" y="1767553"/>
            <a:ext cx="399512" cy="6934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itle 3"/>
          <p:cNvSpPr txBox="1">
            <a:spLocks/>
          </p:cNvSpPr>
          <p:nvPr/>
        </p:nvSpPr>
        <p:spPr>
          <a:xfrm>
            <a:off x="4800704" y="2156542"/>
            <a:ext cx="939696" cy="233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Block1-r1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7" name="Title 3"/>
          <p:cNvSpPr txBox="1">
            <a:spLocks/>
          </p:cNvSpPr>
          <p:nvPr/>
        </p:nvSpPr>
        <p:spPr>
          <a:xfrm>
            <a:off x="6700132" y="2195648"/>
            <a:ext cx="939696" cy="233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smtClean="0">
                <a:latin typeface="Courier New" charset="0"/>
                <a:ea typeface="Courier New" charset="0"/>
                <a:cs typeface="Courier New" charset="0"/>
              </a:rPr>
              <a:t>Block1-r2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9" name="Title 3"/>
          <p:cNvSpPr txBox="1">
            <a:spLocks/>
          </p:cNvSpPr>
          <p:nvPr/>
        </p:nvSpPr>
        <p:spPr>
          <a:xfrm>
            <a:off x="10443106" y="2168766"/>
            <a:ext cx="939696" cy="233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Block1-r3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2" name="Title 3"/>
          <p:cNvSpPr txBox="1">
            <a:spLocks/>
          </p:cNvSpPr>
          <p:nvPr/>
        </p:nvSpPr>
        <p:spPr>
          <a:xfrm>
            <a:off x="4800704" y="2460405"/>
            <a:ext cx="939696" cy="233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Block2-r1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3" name="Title 3"/>
          <p:cNvSpPr txBox="1">
            <a:spLocks/>
          </p:cNvSpPr>
          <p:nvPr/>
        </p:nvSpPr>
        <p:spPr>
          <a:xfrm>
            <a:off x="8633707" y="2195648"/>
            <a:ext cx="939696" cy="233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Block2-r2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4" name="Title 3"/>
          <p:cNvSpPr txBox="1">
            <a:spLocks/>
          </p:cNvSpPr>
          <p:nvPr/>
        </p:nvSpPr>
        <p:spPr>
          <a:xfrm>
            <a:off x="10443106" y="2510539"/>
            <a:ext cx="939696" cy="233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Block2-r3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6" name="Folded Corner 145"/>
          <p:cNvSpPr/>
          <p:nvPr/>
        </p:nvSpPr>
        <p:spPr>
          <a:xfrm>
            <a:off x="97998" y="2058310"/>
            <a:ext cx="1809399" cy="953663"/>
          </a:xfrm>
          <a:prstGeom prst="foldedCorner">
            <a:avLst>
              <a:gd name="adj" fmla="val 222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itle 3"/>
          <p:cNvSpPr txBox="1">
            <a:spLocks/>
          </p:cNvSpPr>
          <p:nvPr/>
        </p:nvSpPr>
        <p:spPr>
          <a:xfrm>
            <a:off x="8633707" y="2535757"/>
            <a:ext cx="939696" cy="233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Block3-3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877" y="2156542"/>
            <a:ext cx="182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Slavenode-1: block1-r1, block2-r1, block3-r1</a:t>
            </a:r>
          </a:p>
          <a:p>
            <a:r>
              <a:rPr lang="en-US" sz="800" dirty="0" smtClean="0"/>
              <a:t>Slavenode-2: block1-r2; block3-r2</a:t>
            </a:r>
          </a:p>
          <a:p>
            <a:r>
              <a:rPr lang="en-US" sz="800" dirty="0" smtClean="0"/>
              <a:t>.</a:t>
            </a:r>
          </a:p>
          <a:p>
            <a:r>
              <a:rPr lang="en-US" sz="800" dirty="0" smtClean="0"/>
              <a:t>.</a:t>
            </a:r>
          </a:p>
          <a:p>
            <a:r>
              <a:rPr lang="en-US" sz="800" dirty="0" smtClean="0"/>
              <a:t>.</a:t>
            </a:r>
          </a:p>
          <a:p>
            <a:endParaRPr lang="en-US" sz="800" dirty="0"/>
          </a:p>
        </p:txBody>
      </p:sp>
      <p:sp>
        <p:nvSpPr>
          <p:cNvPr id="148" name="Title 3"/>
          <p:cNvSpPr txBox="1">
            <a:spLocks/>
          </p:cNvSpPr>
          <p:nvPr/>
        </p:nvSpPr>
        <p:spPr>
          <a:xfrm>
            <a:off x="4825435" y="824662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Mapper-1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9" name="Title 3"/>
          <p:cNvSpPr txBox="1">
            <a:spLocks/>
          </p:cNvSpPr>
          <p:nvPr/>
        </p:nvSpPr>
        <p:spPr>
          <a:xfrm>
            <a:off x="6700132" y="822079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smtClean="0">
                <a:latin typeface="Courier New" charset="0"/>
                <a:ea typeface="Courier New" charset="0"/>
                <a:cs typeface="Courier New" charset="0"/>
              </a:rPr>
              <a:t>Mapper-2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3" name="Title 3"/>
          <p:cNvSpPr txBox="1">
            <a:spLocks/>
          </p:cNvSpPr>
          <p:nvPr/>
        </p:nvSpPr>
        <p:spPr>
          <a:xfrm>
            <a:off x="10325650" y="822079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Mapper-3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4" name="Title 3"/>
          <p:cNvSpPr txBox="1">
            <a:spLocks/>
          </p:cNvSpPr>
          <p:nvPr/>
        </p:nvSpPr>
        <p:spPr>
          <a:xfrm>
            <a:off x="8494117" y="820598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Reducer-1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55" name="Picture 2" descr="https://documents.lucidchart.com/documents/76af3f32-75d4-4c9e-bd81-cab6e4aec0bc/pages/0_0?a=4951&amp;x=30&amp;y=1530&amp;w=220&amp;h=220&amp;store=1&amp;accept=image%2F*&amp;auth=LCA%2091ebc244c6acbec55ec59d9d398b81a1531d0f01-ts%3D149660677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24"/>
          <a:stretch/>
        </p:blipFill>
        <p:spPr bwMode="auto">
          <a:xfrm>
            <a:off x="1" y="-17589"/>
            <a:ext cx="1451174" cy="120848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5" name="Group 254"/>
          <p:cNvGrpSpPr/>
          <p:nvPr/>
        </p:nvGrpSpPr>
        <p:grpSpPr>
          <a:xfrm>
            <a:off x="257505" y="199229"/>
            <a:ext cx="357222" cy="519565"/>
            <a:chOff x="257505" y="152200"/>
            <a:chExt cx="714441" cy="802055"/>
          </a:xfrm>
        </p:grpSpPr>
        <p:sp>
          <p:nvSpPr>
            <p:cNvPr id="256" name="Folded Corner 255"/>
            <p:cNvSpPr/>
            <p:nvPr/>
          </p:nvSpPr>
          <p:spPr>
            <a:xfrm>
              <a:off x="257505" y="152200"/>
              <a:ext cx="386953" cy="522380"/>
            </a:xfrm>
            <a:prstGeom prst="foldedCorner">
              <a:avLst>
                <a:gd name="adj" fmla="val 4620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Folded Corner 256"/>
            <p:cNvSpPr/>
            <p:nvPr/>
          </p:nvSpPr>
          <p:spPr>
            <a:xfrm>
              <a:off x="359105" y="241100"/>
              <a:ext cx="386953" cy="522380"/>
            </a:xfrm>
            <a:prstGeom prst="foldedCorner">
              <a:avLst>
                <a:gd name="adj" fmla="val 4620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Folded Corner 257"/>
            <p:cNvSpPr/>
            <p:nvPr/>
          </p:nvSpPr>
          <p:spPr>
            <a:xfrm>
              <a:off x="460705" y="343102"/>
              <a:ext cx="386953" cy="522380"/>
            </a:xfrm>
            <a:prstGeom prst="foldedCorner">
              <a:avLst>
                <a:gd name="adj" fmla="val 4620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Folded Corner 258"/>
            <p:cNvSpPr/>
            <p:nvPr/>
          </p:nvSpPr>
          <p:spPr>
            <a:xfrm>
              <a:off x="584993" y="431875"/>
              <a:ext cx="386953" cy="522380"/>
            </a:xfrm>
            <a:prstGeom prst="foldedCorner">
              <a:avLst>
                <a:gd name="adj" fmla="val 4620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747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134741" y="188279"/>
            <a:ext cx="3397624" cy="52238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Local fs vs HDFS fs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4434081" y="5384775"/>
            <a:ext cx="298304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Local </a:t>
            </a:r>
            <a:r>
              <a:rPr lang="en-US" smtClean="0"/>
              <a:t>file system</a:t>
            </a:r>
            <a:endParaRPr lang="en-US" dirty="0"/>
          </a:p>
        </p:txBody>
      </p:sp>
      <p:grpSp>
        <p:nvGrpSpPr>
          <p:cNvPr id="1036" name="Group 1035"/>
          <p:cNvGrpSpPr/>
          <p:nvPr/>
        </p:nvGrpSpPr>
        <p:grpSpPr>
          <a:xfrm>
            <a:off x="4152084" y="149882"/>
            <a:ext cx="7834598" cy="4443189"/>
            <a:chOff x="110191" y="2414811"/>
            <a:chExt cx="7834598" cy="4443189"/>
          </a:xfrm>
        </p:grpSpPr>
        <p:grpSp>
          <p:nvGrpSpPr>
            <p:cNvPr id="1027" name="Group 1026"/>
            <p:cNvGrpSpPr/>
            <p:nvPr/>
          </p:nvGrpSpPr>
          <p:grpSpPr>
            <a:xfrm>
              <a:off x="465277" y="2983259"/>
              <a:ext cx="7044797" cy="3668074"/>
              <a:chOff x="233850" y="2948062"/>
              <a:chExt cx="7044797" cy="3668074"/>
            </a:xfrm>
          </p:grpSpPr>
          <p:grpSp>
            <p:nvGrpSpPr>
              <p:cNvPr id="156" name="Group 155"/>
              <p:cNvGrpSpPr>
                <a:grpSpLocks noChangeAspect="1"/>
              </p:cNvGrpSpPr>
              <p:nvPr/>
            </p:nvGrpSpPr>
            <p:grpSpPr>
              <a:xfrm>
                <a:off x="3914854" y="2948062"/>
                <a:ext cx="1520566" cy="3654740"/>
                <a:chOff x="5746192" y="1209467"/>
                <a:chExt cx="2003721" cy="4816023"/>
              </a:xfrm>
            </p:grpSpPr>
            <p:sp>
              <p:nvSpPr>
                <p:cNvPr id="157" name="Rounded Rectangle 156"/>
                <p:cNvSpPr/>
                <p:nvPr/>
              </p:nvSpPr>
              <p:spPr>
                <a:xfrm>
                  <a:off x="5746192" y="1209467"/>
                  <a:ext cx="2003721" cy="4816023"/>
                </a:xfrm>
                <a:prstGeom prst="roundRect">
                  <a:avLst>
                    <a:gd name="adj" fmla="val 683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8" name="Group 157"/>
                <p:cNvGrpSpPr/>
                <p:nvPr/>
              </p:nvGrpSpPr>
              <p:grpSpPr>
                <a:xfrm>
                  <a:off x="5886633" y="2690642"/>
                  <a:ext cx="1749055" cy="3226778"/>
                  <a:chOff x="988738" y="5134069"/>
                  <a:chExt cx="746693" cy="1280102"/>
                </a:xfrm>
              </p:grpSpPr>
              <p:sp>
                <p:nvSpPr>
                  <p:cNvPr id="165" name="Rounded Rectangle 164"/>
                  <p:cNvSpPr/>
                  <p:nvPr/>
                </p:nvSpPr>
                <p:spPr>
                  <a:xfrm>
                    <a:off x="988738" y="513406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66" name="Rounded Rectangle 165"/>
                  <p:cNvSpPr/>
                  <p:nvPr/>
                </p:nvSpPr>
                <p:spPr>
                  <a:xfrm>
                    <a:off x="988738" y="524111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67" name="Rounded Rectangle 166"/>
                  <p:cNvSpPr/>
                  <p:nvPr/>
                </p:nvSpPr>
                <p:spPr>
                  <a:xfrm>
                    <a:off x="988738" y="534815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disk3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68" name="Rounded Rectangle 167"/>
                  <p:cNvSpPr/>
                  <p:nvPr/>
                </p:nvSpPr>
                <p:spPr>
                  <a:xfrm>
                    <a:off x="988738" y="545520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disk4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69" name="Rounded Rectangle 168"/>
                  <p:cNvSpPr/>
                  <p:nvPr/>
                </p:nvSpPr>
                <p:spPr>
                  <a:xfrm>
                    <a:off x="988738" y="556224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disk5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70" name="Rounded Rectangle 169"/>
                  <p:cNvSpPr/>
                  <p:nvPr/>
                </p:nvSpPr>
                <p:spPr>
                  <a:xfrm>
                    <a:off x="988738" y="566929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disk6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71" name="Rounded Rectangle 170"/>
                  <p:cNvSpPr/>
                  <p:nvPr/>
                </p:nvSpPr>
                <p:spPr>
                  <a:xfrm>
                    <a:off x="988738" y="577633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disk7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72" name="Rounded Rectangle 171"/>
                  <p:cNvSpPr/>
                  <p:nvPr/>
                </p:nvSpPr>
                <p:spPr>
                  <a:xfrm>
                    <a:off x="988738" y="588338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disk8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73" name="Rounded Rectangle 172"/>
                  <p:cNvSpPr/>
                  <p:nvPr/>
                </p:nvSpPr>
                <p:spPr>
                  <a:xfrm>
                    <a:off x="988738" y="598599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disk9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74" name="Rounded Rectangle 173"/>
                  <p:cNvSpPr/>
                  <p:nvPr/>
                </p:nvSpPr>
                <p:spPr>
                  <a:xfrm>
                    <a:off x="988738" y="609303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disk10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75" name="Rounded Rectangle 174"/>
                  <p:cNvSpPr/>
                  <p:nvPr/>
                </p:nvSpPr>
                <p:spPr>
                  <a:xfrm>
                    <a:off x="988738" y="620008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76" name="Rounded Rectangle 175"/>
                  <p:cNvSpPr/>
                  <p:nvPr/>
                </p:nvSpPr>
                <p:spPr>
                  <a:xfrm>
                    <a:off x="988738" y="630712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5878896" y="1609615"/>
                  <a:ext cx="1764527" cy="466477"/>
                  <a:chOff x="979839" y="4860432"/>
                  <a:chExt cx="753298" cy="185057"/>
                </a:xfrm>
              </p:grpSpPr>
              <p:sp>
                <p:nvSpPr>
                  <p:cNvPr id="162" name="Rounded Rectangle 161"/>
                  <p:cNvSpPr/>
                  <p:nvPr/>
                </p:nvSpPr>
                <p:spPr>
                  <a:xfrm>
                    <a:off x="979839" y="4860432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979839" y="4927869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Rounded Rectangle 163"/>
                  <p:cNvSpPr/>
                  <p:nvPr/>
                </p:nvSpPr>
                <p:spPr>
                  <a:xfrm>
                    <a:off x="979839" y="4999770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0" name="Oval 159"/>
                <p:cNvSpPr/>
                <p:nvPr/>
              </p:nvSpPr>
              <p:spPr>
                <a:xfrm>
                  <a:off x="7426731" y="1309062"/>
                  <a:ext cx="188594" cy="19482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5886633" y="222132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177" name="Group 176"/>
              <p:cNvGrpSpPr>
                <a:grpSpLocks noChangeAspect="1"/>
              </p:cNvGrpSpPr>
              <p:nvPr/>
            </p:nvGrpSpPr>
            <p:grpSpPr>
              <a:xfrm>
                <a:off x="2082429" y="2961396"/>
                <a:ext cx="1520566" cy="3654740"/>
                <a:chOff x="5746192" y="1209467"/>
                <a:chExt cx="2003721" cy="4816023"/>
              </a:xfrm>
            </p:grpSpPr>
            <p:sp>
              <p:nvSpPr>
                <p:cNvPr id="178" name="Rounded Rectangle 177"/>
                <p:cNvSpPr/>
                <p:nvPr/>
              </p:nvSpPr>
              <p:spPr>
                <a:xfrm>
                  <a:off x="5746192" y="1209467"/>
                  <a:ext cx="2003721" cy="4816023"/>
                </a:xfrm>
                <a:prstGeom prst="roundRect">
                  <a:avLst>
                    <a:gd name="adj" fmla="val 683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9" name="Group 178"/>
                <p:cNvGrpSpPr/>
                <p:nvPr/>
              </p:nvGrpSpPr>
              <p:grpSpPr>
                <a:xfrm>
                  <a:off x="5886633" y="2690642"/>
                  <a:ext cx="1749055" cy="3226778"/>
                  <a:chOff x="988738" y="5134069"/>
                  <a:chExt cx="746693" cy="1280102"/>
                </a:xfrm>
              </p:grpSpPr>
              <p:sp>
                <p:nvSpPr>
                  <p:cNvPr id="186" name="Rounded Rectangle 185"/>
                  <p:cNvSpPr/>
                  <p:nvPr/>
                </p:nvSpPr>
                <p:spPr>
                  <a:xfrm>
                    <a:off x="988738" y="513406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87" name="Rounded Rectangle 186"/>
                  <p:cNvSpPr/>
                  <p:nvPr/>
                </p:nvSpPr>
                <p:spPr>
                  <a:xfrm>
                    <a:off x="988738" y="524111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88" name="Rounded Rectangle 187"/>
                  <p:cNvSpPr/>
                  <p:nvPr/>
                </p:nvSpPr>
                <p:spPr>
                  <a:xfrm>
                    <a:off x="988738" y="534815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disk3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89" name="Rounded Rectangle 188"/>
                  <p:cNvSpPr/>
                  <p:nvPr/>
                </p:nvSpPr>
                <p:spPr>
                  <a:xfrm>
                    <a:off x="988738" y="545520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disk4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90" name="Rounded Rectangle 189"/>
                  <p:cNvSpPr/>
                  <p:nvPr/>
                </p:nvSpPr>
                <p:spPr>
                  <a:xfrm>
                    <a:off x="988738" y="556224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disk5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91" name="Rounded Rectangle 190"/>
                  <p:cNvSpPr/>
                  <p:nvPr/>
                </p:nvSpPr>
                <p:spPr>
                  <a:xfrm>
                    <a:off x="988738" y="566929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disk6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92" name="Rounded Rectangle 191"/>
                  <p:cNvSpPr/>
                  <p:nvPr/>
                </p:nvSpPr>
                <p:spPr>
                  <a:xfrm>
                    <a:off x="988738" y="577633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disk7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93" name="Rounded Rectangle 192"/>
                  <p:cNvSpPr/>
                  <p:nvPr/>
                </p:nvSpPr>
                <p:spPr>
                  <a:xfrm>
                    <a:off x="988738" y="588338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disk8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94" name="Rounded Rectangle 193"/>
                  <p:cNvSpPr/>
                  <p:nvPr/>
                </p:nvSpPr>
                <p:spPr>
                  <a:xfrm>
                    <a:off x="988738" y="598599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disk9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95" name="Rounded Rectangle 194"/>
                  <p:cNvSpPr/>
                  <p:nvPr/>
                </p:nvSpPr>
                <p:spPr>
                  <a:xfrm>
                    <a:off x="988738" y="609303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disk10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96" name="Rounded Rectangle 195"/>
                  <p:cNvSpPr/>
                  <p:nvPr/>
                </p:nvSpPr>
                <p:spPr>
                  <a:xfrm>
                    <a:off x="988738" y="620008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97" name="Rounded Rectangle 196"/>
                  <p:cNvSpPr/>
                  <p:nvPr/>
                </p:nvSpPr>
                <p:spPr>
                  <a:xfrm>
                    <a:off x="988738" y="630712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</p:grpSp>
            <p:grpSp>
              <p:nvGrpSpPr>
                <p:cNvPr id="180" name="Group 179"/>
                <p:cNvGrpSpPr/>
                <p:nvPr/>
              </p:nvGrpSpPr>
              <p:grpSpPr>
                <a:xfrm>
                  <a:off x="5878896" y="1609615"/>
                  <a:ext cx="1764527" cy="466477"/>
                  <a:chOff x="979839" y="4860432"/>
                  <a:chExt cx="753298" cy="185057"/>
                </a:xfrm>
              </p:grpSpPr>
              <p:sp>
                <p:nvSpPr>
                  <p:cNvPr id="183" name="Rounded Rectangle 182"/>
                  <p:cNvSpPr/>
                  <p:nvPr/>
                </p:nvSpPr>
                <p:spPr>
                  <a:xfrm>
                    <a:off x="979839" y="4860432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ounded Rectangle 183"/>
                  <p:cNvSpPr/>
                  <p:nvPr/>
                </p:nvSpPr>
                <p:spPr>
                  <a:xfrm>
                    <a:off x="979839" y="4927869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ounded Rectangle 184"/>
                  <p:cNvSpPr/>
                  <p:nvPr/>
                </p:nvSpPr>
                <p:spPr>
                  <a:xfrm>
                    <a:off x="979839" y="4999770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1" name="Oval 180"/>
                <p:cNvSpPr/>
                <p:nvPr/>
              </p:nvSpPr>
              <p:spPr>
                <a:xfrm>
                  <a:off x="7426731" y="1309062"/>
                  <a:ext cx="188594" cy="19482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5886633" y="222132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198" name="Group 197"/>
              <p:cNvGrpSpPr>
                <a:grpSpLocks noChangeAspect="1"/>
              </p:cNvGrpSpPr>
              <p:nvPr/>
            </p:nvGrpSpPr>
            <p:grpSpPr>
              <a:xfrm>
                <a:off x="5758081" y="2948062"/>
                <a:ext cx="1520566" cy="3654740"/>
                <a:chOff x="5746192" y="1209467"/>
                <a:chExt cx="2003721" cy="4816023"/>
              </a:xfrm>
            </p:grpSpPr>
            <p:sp>
              <p:nvSpPr>
                <p:cNvPr id="199" name="Rounded Rectangle 198"/>
                <p:cNvSpPr/>
                <p:nvPr/>
              </p:nvSpPr>
              <p:spPr>
                <a:xfrm>
                  <a:off x="5746192" y="1209467"/>
                  <a:ext cx="2003721" cy="4816023"/>
                </a:xfrm>
                <a:prstGeom prst="roundRect">
                  <a:avLst>
                    <a:gd name="adj" fmla="val 683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0" name="Group 199"/>
                <p:cNvGrpSpPr/>
                <p:nvPr/>
              </p:nvGrpSpPr>
              <p:grpSpPr>
                <a:xfrm>
                  <a:off x="5886633" y="2690642"/>
                  <a:ext cx="1749055" cy="3226778"/>
                  <a:chOff x="988738" y="5134069"/>
                  <a:chExt cx="746693" cy="1280102"/>
                </a:xfrm>
              </p:grpSpPr>
              <p:sp>
                <p:nvSpPr>
                  <p:cNvPr id="207" name="Rounded Rectangle 206"/>
                  <p:cNvSpPr/>
                  <p:nvPr/>
                </p:nvSpPr>
                <p:spPr>
                  <a:xfrm>
                    <a:off x="988738" y="513406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08" name="Rounded Rectangle 207"/>
                  <p:cNvSpPr/>
                  <p:nvPr/>
                </p:nvSpPr>
                <p:spPr>
                  <a:xfrm>
                    <a:off x="988738" y="524111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09" name="Rounded Rectangle 208"/>
                  <p:cNvSpPr/>
                  <p:nvPr/>
                </p:nvSpPr>
                <p:spPr>
                  <a:xfrm>
                    <a:off x="988738" y="534815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disk3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988738" y="545520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disk4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988738" y="556224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disk5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988738" y="566929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disk6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988738" y="577633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disk7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14" name="Rounded Rectangle 213"/>
                  <p:cNvSpPr/>
                  <p:nvPr/>
                </p:nvSpPr>
                <p:spPr>
                  <a:xfrm>
                    <a:off x="988738" y="588338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disk8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15" name="Rounded Rectangle 214"/>
                  <p:cNvSpPr/>
                  <p:nvPr/>
                </p:nvSpPr>
                <p:spPr>
                  <a:xfrm>
                    <a:off x="988738" y="598599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disk9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16" name="Rounded Rectangle 215"/>
                  <p:cNvSpPr/>
                  <p:nvPr/>
                </p:nvSpPr>
                <p:spPr>
                  <a:xfrm>
                    <a:off x="988738" y="609303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disk10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17" name="Rounded Rectangle 216"/>
                  <p:cNvSpPr/>
                  <p:nvPr/>
                </p:nvSpPr>
                <p:spPr>
                  <a:xfrm>
                    <a:off x="988738" y="620008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18" name="Rounded Rectangle 217"/>
                  <p:cNvSpPr/>
                  <p:nvPr/>
                </p:nvSpPr>
                <p:spPr>
                  <a:xfrm>
                    <a:off x="988738" y="630712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5878896" y="1609615"/>
                  <a:ext cx="1764527" cy="466477"/>
                  <a:chOff x="979839" y="4860432"/>
                  <a:chExt cx="753298" cy="185057"/>
                </a:xfrm>
              </p:grpSpPr>
              <p:sp>
                <p:nvSpPr>
                  <p:cNvPr id="204" name="Rounded Rectangle 203"/>
                  <p:cNvSpPr/>
                  <p:nvPr/>
                </p:nvSpPr>
                <p:spPr>
                  <a:xfrm>
                    <a:off x="979839" y="4860432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Rounded Rectangle 204"/>
                  <p:cNvSpPr/>
                  <p:nvPr/>
                </p:nvSpPr>
                <p:spPr>
                  <a:xfrm>
                    <a:off x="979839" y="4927869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Rounded Rectangle 205"/>
                  <p:cNvSpPr/>
                  <p:nvPr/>
                </p:nvSpPr>
                <p:spPr>
                  <a:xfrm>
                    <a:off x="979839" y="4999770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2" name="Oval 201"/>
                <p:cNvSpPr/>
                <p:nvPr/>
              </p:nvSpPr>
              <p:spPr>
                <a:xfrm>
                  <a:off x="7426731" y="1309062"/>
                  <a:ext cx="188594" cy="19482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ounded Rectangle 202"/>
                <p:cNvSpPr/>
                <p:nvPr/>
              </p:nvSpPr>
              <p:spPr>
                <a:xfrm>
                  <a:off x="5886633" y="222132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219" name="Group 218"/>
              <p:cNvGrpSpPr>
                <a:grpSpLocks noChangeAspect="1"/>
              </p:cNvGrpSpPr>
              <p:nvPr/>
            </p:nvGrpSpPr>
            <p:grpSpPr>
              <a:xfrm>
                <a:off x="233850" y="2961396"/>
                <a:ext cx="1520566" cy="3654740"/>
                <a:chOff x="5746192" y="1209467"/>
                <a:chExt cx="2003721" cy="4816023"/>
              </a:xfrm>
            </p:grpSpPr>
            <p:sp>
              <p:nvSpPr>
                <p:cNvPr id="220" name="Rounded Rectangle 219"/>
                <p:cNvSpPr/>
                <p:nvPr/>
              </p:nvSpPr>
              <p:spPr>
                <a:xfrm>
                  <a:off x="5746192" y="1209467"/>
                  <a:ext cx="2003721" cy="4816023"/>
                </a:xfrm>
                <a:prstGeom prst="roundRect">
                  <a:avLst>
                    <a:gd name="adj" fmla="val 683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1" name="Group 220"/>
                <p:cNvGrpSpPr/>
                <p:nvPr/>
              </p:nvGrpSpPr>
              <p:grpSpPr>
                <a:xfrm>
                  <a:off x="5886633" y="2690642"/>
                  <a:ext cx="1749055" cy="3226778"/>
                  <a:chOff x="988738" y="5134069"/>
                  <a:chExt cx="746693" cy="1280102"/>
                </a:xfrm>
              </p:grpSpPr>
              <p:sp>
                <p:nvSpPr>
                  <p:cNvPr id="228" name="Rounded Rectangle 227"/>
                  <p:cNvSpPr/>
                  <p:nvPr/>
                </p:nvSpPr>
                <p:spPr>
                  <a:xfrm>
                    <a:off x="988738" y="513406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29" name="Rounded Rectangle 228"/>
                  <p:cNvSpPr/>
                  <p:nvPr/>
                </p:nvSpPr>
                <p:spPr>
                  <a:xfrm>
                    <a:off x="988738" y="524111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30" name="Rounded Rectangle 229"/>
                  <p:cNvSpPr/>
                  <p:nvPr/>
                </p:nvSpPr>
                <p:spPr>
                  <a:xfrm>
                    <a:off x="988738" y="534815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disk3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31" name="Rounded Rectangle 230"/>
                  <p:cNvSpPr/>
                  <p:nvPr/>
                </p:nvSpPr>
                <p:spPr>
                  <a:xfrm>
                    <a:off x="988738" y="545520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disk4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32" name="Rounded Rectangle 231"/>
                  <p:cNvSpPr/>
                  <p:nvPr/>
                </p:nvSpPr>
                <p:spPr>
                  <a:xfrm>
                    <a:off x="988738" y="556224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disk5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33" name="Rounded Rectangle 232"/>
                  <p:cNvSpPr/>
                  <p:nvPr/>
                </p:nvSpPr>
                <p:spPr>
                  <a:xfrm>
                    <a:off x="988738" y="566929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disk6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34" name="Rounded Rectangle 233"/>
                  <p:cNvSpPr/>
                  <p:nvPr/>
                </p:nvSpPr>
                <p:spPr>
                  <a:xfrm>
                    <a:off x="988738" y="577633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disk7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35" name="Rounded Rectangle 234"/>
                  <p:cNvSpPr/>
                  <p:nvPr/>
                </p:nvSpPr>
                <p:spPr>
                  <a:xfrm>
                    <a:off x="988738" y="588338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disk8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36" name="Rounded Rectangle 235"/>
                  <p:cNvSpPr/>
                  <p:nvPr/>
                </p:nvSpPr>
                <p:spPr>
                  <a:xfrm>
                    <a:off x="988738" y="598599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disk9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37" name="Rounded Rectangle 236"/>
                  <p:cNvSpPr/>
                  <p:nvPr/>
                </p:nvSpPr>
                <p:spPr>
                  <a:xfrm>
                    <a:off x="988738" y="609303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disk10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38" name="Rounded Rectangle 237"/>
                  <p:cNvSpPr/>
                  <p:nvPr/>
                </p:nvSpPr>
                <p:spPr>
                  <a:xfrm>
                    <a:off x="988738" y="620008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39" name="Rounded Rectangle 238"/>
                  <p:cNvSpPr/>
                  <p:nvPr/>
                </p:nvSpPr>
                <p:spPr>
                  <a:xfrm>
                    <a:off x="988738" y="630712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5878896" y="1609615"/>
                  <a:ext cx="1764527" cy="466477"/>
                  <a:chOff x="979839" y="4860432"/>
                  <a:chExt cx="753298" cy="185057"/>
                </a:xfrm>
              </p:grpSpPr>
              <p:sp>
                <p:nvSpPr>
                  <p:cNvPr id="225" name="Rounded Rectangle 224"/>
                  <p:cNvSpPr/>
                  <p:nvPr/>
                </p:nvSpPr>
                <p:spPr>
                  <a:xfrm>
                    <a:off x="979839" y="4860432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ounded Rectangle 225"/>
                  <p:cNvSpPr/>
                  <p:nvPr/>
                </p:nvSpPr>
                <p:spPr>
                  <a:xfrm>
                    <a:off x="979839" y="4927869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ounded Rectangle 226"/>
                  <p:cNvSpPr/>
                  <p:nvPr/>
                </p:nvSpPr>
                <p:spPr>
                  <a:xfrm>
                    <a:off x="979839" y="4999770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3" name="Oval 222"/>
                <p:cNvSpPr/>
                <p:nvPr/>
              </p:nvSpPr>
              <p:spPr>
                <a:xfrm>
                  <a:off x="7426731" y="1309062"/>
                  <a:ext cx="188594" cy="19482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ounded Rectangle 223"/>
                <p:cNvSpPr/>
                <p:nvPr/>
              </p:nvSpPr>
              <p:spPr>
                <a:xfrm>
                  <a:off x="5886633" y="222132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</p:grpSp>
        <p:sp>
          <p:nvSpPr>
            <p:cNvPr id="1025" name="Rectangle 1024"/>
            <p:cNvSpPr/>
            <p:nvPr/>
          </p:nvSpPr>
          <p:spPr>
            <a:xfrm>
              <a:off x="299549" y="4022420"/>
              <a:ext cx="7405397" cy="272579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10191" y="2763547"/>
              <a:ext cx="7834598" cy="4094453"/>
            </a:xfrm>
            <a:prstGeom prst="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Title 3"/>
            <p:cNvSpPr txBox="1">
              <a:spLocks/>
            </p:cNvSpPr>
            <p:nvPr/>
          </p:nvSpPr>
          <p:spPr>
            <a:xfrm>
              <a:off x="110191" y="2414811"/>
              <a:ext cx="1660379" cy="3547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SLAVE NODES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322" name="TextBox 321"/>
          <p:cNvSpPr txBox="1"/>
          <p:nvPr/>
        </p:nvSpPr>
        <p:spPr>
          <a:xfrm>
            <a:off x="88823" y="1534722"/>
            <a:ext cx="2983042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Space Reserved for HDFS within the servers</a:t>
            </a:r>
            <a:endParaRPr lang="en-US" dirty="0"/>
          </a:p>
        </p:txBody>
      </p:sp>
      <p:grpSp>
        <p:nvGrpSpPr>
          <p:cNvPr id="1037" name="Group 1036"/>
          <p:cNvGrpSpPr/>
          <p:nvPr/>
        </p:nvGrpSpPr>
        <p:grpSpPr>
          <a:xfrm>
            <a:off x="27296" y="2374304"/>
            <a:ext cx="3693609" cy="4454871"/>
            <a:chOff x="27296" y="2374304"/>
            <a:chExt cx="3693609" cy="4454871"/>
          </a:xfrm>
        </p:grpSpPr>
        <p:grpSp>
          <p:nvGrpSpPr>
            <p:cNvPr id="1035" name="Group 1034"/>
            <p:cNvGrpSpPr/>
            <p:nvPr/>
          </p:nvGrpSpPr>
          <p:grpSpPr>
            <a:xfrm>
              <a:off x="27296" y="2734722"/>
              <a:ext cx="3693609" cy="4094453"/>
              <a:chOff x="8498391" y="2763547"/>
              <a:chExt cx="3693609" cy="4094453"/>
            </a:xfrm>
          </p:grpSpPr>
          <p:grpSp>
            <p:nvGrpSpPr>
              <p:cNvPr id="1031" name="Group 1030"/>
              <p:cNvGrpSpPr/>
              <p:nvPr/>
            </p:nvGrpSpPr>
            <p:grpSpPr>
              <a:xfrm>
                <a:off x="8728600" y="3072173"/>
                <a:ext cx="3262848" cy="3657600"/>
                <a:chOff x="8469187" y="106864"/>
                <a:chExt cx="3262848" cy="3657600"/>
              </a:xfrm>
            </p:grpSpPr>
            <p:grpSp>
              <p:nvGrpSpPr>
                <p:cNvPr id="240" name="Group 239"/>
                <p:cNvGrpSpPr>
                  <a:grpSpLocks noChangeAspect="1"/>
                </p:cNvGrpSpPr>
                <p:nvPr/>
              </p:nvGrpSpPr>
              <p:grpSpPr>
                <a:xfrm>
                  <a:off x="8469187" y="106864"/>
                  <a:ext cx="1521755" cy="3657600"/>
                  <a:chOff x="410173" y="1256523"/>
                  <a:chExt cx="2003721" cy="4816023"/>
                </a:xfrm>
              </p:grpSpPr>
              <p:sp>
                <p:nvSpPr>
                  <p:cNvPr id="241" name="Rounded Rectangle 240"/>
                  <p:cNvSpPr/>
                  <p:nvPr/>
                </p:nvSpPr>
                <p:spPr>
                  <a:xfrm>
                    <a:off x="410173" y="1256523"/>
                    <a:ext cx="2003721" cy="4816023"/>
                  </a:xfrm>
                  <a:prstGeom prst="roundRect">
                    <a:avLst>
                      <a:gd name="adj" fmla="val 6831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2" name="Group 241"/>
                  <p:cNvGrpSpPr/>
                  <p:nvPr/>
                </p:nvGrpSpPr>
                <p:grpSpPr>
                  <a:xfrm>
                    <a:off x="532207" y="1929568"/>
                    <a:ext cx="1764527" cy="466477"/>
                    <a:chOff x="979839" y="4860432"/>
                    <a:chExt cx="753298" cy="185057"/>
                  </a:xfrm>
                </p:grpSpPr>
                <p:sp>
                  <p:nvSpPr>
                    <p:cNvPr id="249" name="Rounded Rectangle 248"/>
                    <p:cNvSpPr/>
                    <p:nvPr/>
                  </p:nvSpPr>
                  <p:spPr>
                    <a:xfrm>
                      <a:off x="979839" y="4860432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" name="Rounded Rectangle 249"/>
                    <p:cNvSpPr/>
                    <p:nvPr/>
                  </p:nvSpPr>
                  <p:spPr>
                    <a:xfrm>
                      <a:off x="979839" y="4927869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" name="Rounded Rectangle 250"/>
                    <p:cNvSpPr/>
                    <p:nvPr/>
                  </p:nvSpPr>
                  <p:spPr>
                    <a:xfrm>
                      <a:off x="979839" y="4999770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3" name="Oval 242"/>
                  <p:cNvSpPr/>
                  <p:nvPr/>
                </p:nvSpPr>
                <p:spPr>
                  <a:xfrm>
                    <a:off x="2090712" y="1356118"/>
                    <a:ext cx="188594" cy="194821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4" name="Group 243"/>
                  <p:cNvGrpSpPr/>
                  <p:nvPr/>
                </p:nvGrpSpPr>
                <p:grpSpPr>
                  <a:xfrm>
                    <a:off x="530251" y="4447757"/>
                    <a:ext cx="1753364" cy="1445969"/>
                    <a:chOff x="530251" y="4447757"/>
                    <a:chExt cx="1753364" cy="1445969"/>
                  </a:xfrm>
                </p:grpSpPr>
                <p:sp>
                  <p:nvSpPr>
                    <p:cNvPr id="245" name="Rounded Rectangle 244"/>
                    <p:cNvSpPr/>
                    <p:nvPr/>
                  </p:nvSpPr>
                  <p:spPr>
                    <a:xfrm>
                      <a:off x="530251" y="4838098"/>
                      <a:ext cx="1749055" cy="269830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disk1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46" name="Rounded Rectangle 245"/>
                    <p:cNvSpPr/>
                    <p:nvPr/>
                  </p:nvSpPr>
                  <p:spPr>
                    <a:xfrm>
                      <a:off x="530251" y="5230997"/>
                      <a:ext cx="1749055" cy="269830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disk2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47" name="Rounded Rectangle 246"/>
                    <p:cNvSpPr/>
                    <p:nvPr/>
                  </p:nvSpPr>
                  <p:spPr>
                    <a:xfrm>
                      <a:off x="530251" y="5623896"/>
                      <a:ext cx="1749055" cy="269830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disk3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48" name="Rounded Rectangle 247"/>
                    <p:cNvSpPr/>
                    <p:nvPr/>
                  </p:nvSpPr>
                  <p:spPr>
                    <a:xfrm>
                      <a:off x="534560" y="4447757"/>
                      <a:ext cx="1749055" cy="269830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disk0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</p:grpSp>
            </p:grpSp>
            <p:grpSp>
              <p:nvGrpSpPr>
                <p:cNvPr id="299" name="Group 298"/>
                <p:cNvGrpSpPr>
                  <a:grpSpLocks noChangeAspect="1"/>
                </p:cNvGrpSpPr>
                <p:nvPr/>
              </p:nvGrpSpPr>
              <p:grpSpPr>
                <a:xfrm>
                  <a:off x="10210280" y="106864"/>
                  <a:ext cx="1521755" cy="3657600"/>
                  <a:chOff x="410173" y="1256523"/>
                  <a:chExt cx="2003721" cy="4816023"/>
                </a:xfrm>
              </p:grpSpPr>
              <p:sp>
                <p:nvSpPr>
                  <p:cNvPr id="300" name="Rounded Rectangle 299"/>
                  <p:cNvSpPr/>
                  <p:nvPr/>
                </p:nvSpPr>
                <p:spPr>
                  <a:xfrm>
                    <a:off x="410173" y="1256523"/>
                    <a:ext cx="2003721" cy="4816023"/>
                  </a:xfrm>
                  <a:prstGeom prst="roundRect">
                    <a:avLst>
                      <a:gd name="adj" fmla="val 6831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1" name="Group 300"/>
                  <p:cNvGrpSpPr/>
                  <p:nvPr/>
                </p:nvGrpSpPr>
                <p:grpSpPr>
                  <a:xfrm>
                    <a:off x="532207" y="1929568"/>
                    <a:ext cx="1764527" cy="466477"/>
                    <a:chOff x="979839" y="4860432"/>
                    <a:chExt cx="753298" cy="185057"/>
                  </a:xfrm>
                </p:grpSpPr>
                <p:sp>
                  <p:nvSpPr>
                    <p:cNvPr id="308" name="Rounded Rectangle 307"/>
                    <p:cNvSpPr/>
                    <p:nvPr/>
                  </p:nvSpPr>
                  <p:spPr>
                    <a:xfrm>
                      <a:off x="979839" y="4860432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9" name="Rounded Rectangle 308"/>
                    <p:cNvSpPr/>
                    <p:nvPr/>
                  </p:nvSpPr>
                  <p:spPr>
                    <a:xfrm>
                      <a:off x="979839" y="4927869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" name="Rounded Rectangle 309"/>
                    <p:cNvSpPr/>
                    <p:nvPr/>
                  </p:nvSpPr>
                  <p:spPr>
                    <a:xfrm>
                      <a:off x="979839" y="4999770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2" name="Oval 301"/>
                  <p:cNvSpPr/>
                  <p:nvPr/>
                </p:nvSpPr>
                <p:spPr>
                  <a:xfrm>
                    <a:off x="2090712" y="1356118"/>
                    <a:ext cx="188594" cy="194821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3" name="Group 302"/>
                  <p:cNvGrpSpPr/>
                  <p:nvPr/>
                </p:nvGrpSpPr>
                <p:grpSpPr>
                  <a:xfrm>
                    <a:off x="530251" y="4447757"/>
                    <a:ext cx="1753364" cy="1445969"/>
                    <a:chOff x="530251" y="4447757"/>
                    <a:chExt cx="1753364" cy="1445969"/>
                  </a:xfrm>
                </p:grpSpPr>
                <p:sp>
                  <p:nvSpPr>
                    <p:cNvPr id="304" name="Rounded Rectangle 303"/>
                    <p:cNvSpPr/>
                    <p:nvPr/>
                  </p:nvSpPr>
                  <p:spPr>
                    <a:xfrm>
                      <a:off x="530251" y="4838098"/>
                      <a:ext cx="1749055" cy="269830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disk1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305" name="Rounded Rectangle 304"/>
                    <p:cNvSpPr/>
                    <p:nvPr/>
                  </p:nvSpPr>
                  <p:spPr>
                    <a:xfrm>
                      <a:off x="530251" y="5230997"/>
                      <a:ext cx="1749055" cy="269830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disk2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306" name="Rounded Rectangle 305"/>
                    <p:cNvSpPr/>
                    <p:nvPr/>
                  </p:nvSpPr>
                  <p:spPr>
                    <a:xfrm>
                      <a:off x="530251" y="5623896"/>
                      <a:ext cx="1749055" cy="269830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disk3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307" name="Rounded Rectangle 306"/>
                    <p:cNvSpPr/>
                    <p:nvPr/>
                  </p:nvSpPr>
                  <p:spPr>
                    <a:xfrm>
                      <a:off x="534560" y="4447757"/>
                      <a:ext cx="1749055" cy="269830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disk0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</p:grpSp>
            </p:grpSp>
          </p:grpSp>
          <p:sp>
            <p:nvSpPr>
              <p:cNvPr id="318" name="Rectangle 317"/>
              <p:cNvSpPr/>
              <p:nvPr/>
            </p:nvSpPr>
            <p:spPr>
              <a:xfrm>
                <a:off x="8498391" y="2763547"/>
                <a:ext cx="3693609" cy="4094453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8" name="Title 3"/>
            <p:cNvSpPr txBox="1">
              <a:spLocks/>
            </p:cNvSpPr>
            <p:nvPr/>
          </p:nvSpPr>
          <p:spPr>
            <a:xfrm>
              <a:off x="29902" y="2374304"/>
              <a:ext cx="1660379" cy="3547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MASTER NODES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7876315" y="5384775"/>
            <a:ext cx="298304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Hadoop file system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165848" y="5302421"/>
            <a:ext cx="3397624" cy="1371638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01986" y="1389321"/>
            <a:ext cx="7448726" cy="328667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311" idx="2"/>
            <a:endCxn id="124" idx="3"/>
          </p:cNvCxnSpPr>
          <p:nvPr/>
        </p:nvCxnSpPr>
        <p:spPr>
          <a:xfrm rot="5400000">
            <a:off x="4627471" y="4690108"/>
            <a:ext cx="234133" cy="23621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311" idx="2"/>
            <a:endCxn id="125" idx="1"/>
          </p:cNvCxnSpPr>
          <p:nvPr/>
        </p:nvCxnSpPr>
        <p:spPr>
          <a:xfrm rot="5400000" flipH="1">
            <a:off x="3013568" y="2842073"/>
            <a:ext cx="4200452" cy="1623616"/>
          </a:xfrm>
          <a:prstGeom prst="bentConnector4">
            <a:avLst>
              <a:gd name="adj1" fmla="val -5442"/>
              <a:gd name="adj2" fmla="val 1140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23" idx="0"/>
            <a:endCxn id="1025" idx="2"/>
          </p:cNvCxnSpPr>
          <p:nvPr/>
        </p:nvCxnSpPr>
        <p:spPr>
          <a:xfrm rot="16200000" flipV="1">
            <a:off x="8255244" y="4272182"/>
            <a:ext cx="901490" cy="132369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165847" y="176868"/>
            <a:ext cx="4501292" cy="5223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YARN Architecture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027" name="Group 1026"/>
          <p:cNvGrpSpPr/>
          <p:nvPr/>
        </p:nvGrpSpPr>
        <p:grpSpPr>
          <a:xfrm>
            <a:off x="4667139" y="2953108"/>
            <a:ext cx="7044797" cy="3668074"/>
            <a:chOff x="233850" y="2948062"/>
            <a:chExt cx="7044797" cy="3668074"/>
          </a:xfrm>
        </p:grpSpPr>
        <p:grpSp>
          <p:nvGrpSpPr>
            <p:cNvPr id="156" name="Group 155"/>
            <p:cNvGrpSpPr>
              <a:grpSpLocks noChangeAspect="1"/>
            </p:cNvGrpSpPr>
            <p:nvPr/>
          </p:nvGrpSpPr>
          <p:grpSpPr>
            <a:xfrm>
              <a:off x="3914854" y="2948062"/>
              <a:ext cx="1520566" cy="3654740"/>
              <a:chOff x="5746192" y="1209467"/>
              <a:chExt cx="2003721" cy="4816023"/>
            </a:xfrm>
          </p:grpSpPr>
          <p:sp>
            <p:nvSpPr>
              <p:cNvPr id="157" name="Rounded Rectangle 156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6" name="Rounded Rectangle 165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8" name="Rounded Rectangle 167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0" name="Rounded Rectangle 169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1" name="Rounded Rectangle 170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3" name="Rounded Rectangle 172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4" name="Rounded Rectangle 173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162" name="Rounded Rectangle 161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ounded Rectangle 162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0" name="Oval 159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77" name="Group 176"/>
            <p:cNvGrpSpPr>
              <a:grpSpLocks noChangeAspect="1"/>
            </p:cNvGrpSpPr>
            <p:nvPr/>
          </p:nvGrpSpPr>
          <p:grpSpPr>
            <a:xfrm>
              <a:off x="2082429" y="2961396"/>
              <a:ext cx="1520566" cy="3654740"/>
              <a:chOff x="5746192" y="1209467"/>
              <a:chExt cx="2003721" cy="4816023"/>
            </a:xfrm>
          </p:grpSpPr>
          <p:sp>
            <p:nvSpPr>
              <p:cNvPr id="178" name="Rounded Rectangle 177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186" name="Rounded Rectangle 185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88" name="Rounded Rectangle 187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89" name="Rounded Rectangle 188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0" name="Rounded Rectangle 189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1" name="Rounded Rectangle 190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4" name="Rounded Rectangle 193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5" name="Rounded Rectangle 194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7" name="Rounded Rectangle 196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ounded Rectangle 184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Oval 180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98" name="Group 197"/>
            <p:cNvGrpSpPr>
              <a:grpSpLocks noChangeAspect="1"/>
            </p:cNvGrpSpPr>
            <p:nvPr/>
          </p:nvGrpSpPr>
          <p:grpSpPr>
            <a:xfrm>
              <a:off x="5758081" y="2948062"/>
              <a:ext cx="1520566" cy="3654740"/>
              <a:chOff x="5746192" y="1209467"/>
              <a:chExt cx="2003721" cy="4816023"/>
            </a:xfrm>
          </p:grpSpPr>
          <p:sp>
            <p:nvSpPr>
              <p:cNvPr id="199" name="Rounded Rectangle 198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0" name="Group 199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09" name="Rounded Rectangle 208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0" name="Rounded Rectangle 209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1" name="Rounded Rectangle 210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2" name="Rounded Rectangle 211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3" name="Rounded Rectangle 212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4" name="Rounded Rectangle 213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5" name="Rounded Rectangle 214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6" name="Rounded Rectangle 215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7" name="Rounded Rectangle 216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8" name="Rounded Rectangle 217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ounded Rectangle 205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2" name="Oval 201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219" name="Group 218"/>
            <p:cNvGrpSpPr>
              <a:grpSpLocks noChangeAspect="1"/>
            </p:cNvGrpSpPr>
            <p:nvPr/>
          </p:nvGrpSpPr>
          <p:grpSpPr>
            <a:xfrm>
              <a:off x="233850" y="2961396"/>
              <a:ext cx="1520566" cy="3654740"/>
              <a:chOff x="5746192" y="1209467"/>
              <a:chExt cx="2003721" cy="4816023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1" name="Group 220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228" name="Rounded Rectangle 227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29" name="Rounded Rectangle 228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0" name="Rounded Rectangle 229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1" name="Rounded Rectangle 230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2" name="Rounded Rectangle 231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3" name="Rounded Rectangle 232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4" name="Rounded Rectangle 233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5" name="Rounded Rectangle 234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7" name="Rounded Rectangle 236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8" name="Rounded Rectangle 237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9" name="Rounded Rectangle 238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225" name="Rounded Rectangle 224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ounded Rectangle 225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ounded Rectangle 226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3" name="Oval 222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sp>
        <p:nvSpPr>
          <p:cNvPr id="315" name="Rectangle 314"/>
          <p:cNvSpPr/>
          <p:nvPr/>
        </p:nvSpPr>
        <p:spPr>
          <a:xfrm>
            <a:off x="4312053" y="1869743"/>
            <a:ext cx="7834598" cy="4958106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itle 3"/>
          <p:cNvSpPr txBox="1">
            <a:spLocks/>
          </p:cNvSpPr>
          <p:nvPr/>
        </p:nvSpPr>
        <p:spPr>
          <a:xfrm>
            <a:off x="4312053" y="1512097"/>
            <a:ext cx="1660379" cy="354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DATA NODES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031" name="Group 1030"/>
          <p:cNvGrpSpPr/>
          <p:nvPr/>
        </p:nvGrpSpPr>
        <p:grpSpPr>
          <a:xfrm>
            <a:off x="257505" y="3043348"/>
            <a:ext cx="3262848" cy="3657600"/>
            <a:chOff x="8469187" y="106864"/>
            <a:chExt cx="3262848" cy="3657600"/>
          </a:xfrm>
        </p:grpSpPr>
        <p:grpSp>
          <p:nvGrpSpPr>
            <p:cNvPr id="240" name="Group 239"/>
            <p:cNvGrpSpPr>
              <a:grpSpLocks noChangeAspect="1"/>
            </p:cNvGrpSpPr>
            <p:nvPr/>
          </p:nvGrpSpPr>
          <p:grpSpPr>
            <a:xfrm>
              <a:off x="8469187" y="106864"/>
              <a:ext cx="1521755" cy="3657600"/>
              <a:chOff x="410173" y="1256523"/>
              <a:chExt cx="2003721" cy="4816023"/>
            </a:xfrm>
          </p:grpSpPr>
          <p:sp>
            <p:nvSpPr>
              <p:cNvPr id="241" name="Rounded Rectangle 240"/>
              <p:cNvSpPr/>
              <p:nvPr/>
            </p:nvSpPr>
            <p:spPr>
              <a:xfrm>
                <a:off x="410173" y="1256523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2" name="Group 241"/>
              <p:cNvGrpSpPr/>
              <p:nvPr/>
            </p:nvGrpSpPr>
            <p:grpSpPr>
              <a:xfrm>
                <a:off x="532207" y="1929568"/>
                <a:ext cx="1764527" cy="466477"/>
                <a:chOff x="979839" y="4860432"/>
                <a:chExt cx="753298" cy="185057"/>
              </a:xfrm>
            </p:grpSpPr>
            <p:sp>
              <p:nvSpPr>
                <p:cNvPr id="249" name="Rounded Rectangle 248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ounded Rectangle 249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ounded Rectangle 250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3" name="Oval 242"/>
              <p:cNvSpPr/>
              <p:nvPr/>
            </p:nvSpPr>
            <p:spPr>
              <a:xfrm>
                <a:off x="2090712" y="1356118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4" name="Group 243"/>
              <p:cNvGrpSpPr/>
              <p:nvPr/>
            </p:nvGrpSpPr>
            <p:grpSpPr>
              <a:xfrm>
                <a:off x="530251" y="4447757"/>
                <a:ext cx="1753364" cy="1445969"/>
                <a:chOff x="530251" y="4447757"/>
                <a:chExt cx="1753364" cy="1445969"/>
              </a:xfrm>
            </p:grpSpPr>
            <p:sp>
              <p:nvSpPr>
                <p:cNvPr id="245" name="Rounded Rectangle 244"/>
                <p:cNvSpPr/>
                <p:nvPr/>
              </p:nvSpPr>
              <p:spPr>
                <a:xfrm>
                  <a:off x="530251" y="4838098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46" name="Rounded Rectangle 245"/>
                <p:cNvSpPr/>
                <p:nvPr/>
              </p:nvSpPr>
              <p:spPr>
                <a:xfrm>
                  <a:off x="530251" y="523099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47" name="Rounded Rectangle 246"/>
                <p:cNvSpPr/>
                <p:nvPr/>
              </p:nvSpPr>
              <p:spPr>
                <a:xfrm>
                  <a:off x="530251" y="5623896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48" name="Rounded Rectangle 247"/>
                <p:cNvSpPr/>
                <p:nvPr/>
              </p:nvSpPr>
              <p:spPr>
                <a:xfrm>
                  <a:off x="534560" y="444775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</p:grpSp>
        <p:grpSp>
          <p:nvGrpSpPr>
            <p:cNvPr id="299" name="Group 298"/>
            <p:cNvGrpSpPr>
              <a:grpSpLocks noChangeAspect="1"/>
            </p:cNvGrpSpPr>
            <p:nvPr/>
          </p:nvGrpSpPr>
          <p:grpSpPr>
            <a:xfrm>
              <a:off x="10210280" y="106864"/>
              <a:ext cx="1521755" cy="3657600"/>
              <a:chOff x="410173" y="1256523"/>
              <a:chExt cx="2003721" cy="4816023"/>
            </a:xfrm>
          </p:grpSpPr>
          <p:sp>
            <p:nvSpPr>
              <p:cNvPr id="300" name="Rounded Rectangle 299"/>
              <p:cNvSpPr/>
              <p:nvPr/>
            </p:nvSpPr>
            <p:spPr>
              <a:xfrm>
                <a:off x="410173" y="1256523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532207" y="1929568"/>
                <a:ext cx="1764527" cy="466477"/>
                <a:chOff x="979839" y="4860432"/>
                <a:chExt cx="753298" cy="185057"/>
              </a:xfrm>
            </p:grpSpPr>
            <p:sp>
              <p:nvSpPr>
                <p:cNvPr id="308" name="Rounded Rectangle 307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ounded Rectangle 308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2" name="Oval 301"/>
              <p:cNvSpPr/>
              <p:nvPr/>
            </p:nvSpPr>
            <p:spPr>
              <a:xfrm>
                <a:off x="2090712" y="1356118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3" name="Group 302"/>
              <p:cNvGrpSpPr/>
              <p:nvPr/>
            </p:nvGrpSpPr>
            <p:grpSpPr>
              <a:xfrm>
                <a:off x="530251" y="4447757"/>
                <a:ext cx="1753364" cy="1445969"/>
                <a:chOff x="530251" y="4447757"/>
                <a:chExt cx="1753364" cy="1445969"/>
              </a:xfrm>
            </p:grpSpPr>
            <p:sp>
              <p:nvSpPr>
                <p:cNvPr id="304" name="Rounded Rectangle 303"/>
                <p:cNvSpPr/>
                <p:nvPr/>
              </p:nvSpPr>
              <p:spPr>
                <a:xfrm>
                  <a:off x="530251" y="4838098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05" name="Rounded Rectangle 304"/>
                <p:cNvSpPr/>
                <p:nvPr/>
              </p:nvSpPr>
              <p:spPr>
                <a:xfrm>
                  <a:off x="530251" y="523099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06" name="Rounded Rectangle 305"/>
                <p:cNvSpPr/>
                <p:nvPr/>
              </p:nvSpPr>
              <p:spPr>
                <a:xfrm>
                  <a:off x="530251" y="5623896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07" name="Rounded Rectangle 306"/>
                <p:cNvSpPr/>
                <p:nvPr/>
              </p:nvSpPr>
              <p:spPr>
                <a:xfrm>
                  <a:off x="534560" y="444775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</p:grpSp>
      </p:grpSp>
      <p:sp>
        <p:nvSpPr>
          <p:cNvPr id="318" name="Rectangle 317"/>
          <p:cNvSpPr/>
          <p:nvPr/>
        </p:nvSpPr>
        <p:spPr>
          <a:xfrm>
            <a:off x="27296" y="1866862"/>
            <a:ext cx="3693609" cy="4962313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itle 3"/>
          <p:cNvSpPr txBox="1">
            <a:spLocks/>
          </p:cNvSpPr>
          <p:nvPr/>
        </p:nvSpPr>
        <p:spPr>
          <a:xfrm>
            <a:off x="23345" y="1519573"/>
            <a:ext cx="1660379" cy="354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MASTER NODES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4" name="Title 3"/>
          <p:cNvSpPr txBox="1">
            <a:spLocks/>
          </p:cNvSpPr>
          <p:nvPr/>
        </p:nvSpPr>
        <p:spPr>
          <a:xfrm>
            <a:off x="331010" y="2384660"/>
            <a:ext cx="1359271" cy="481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Resource Manager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6" name="Title 3"/>
          <p:cNvSpPr txBox="1">
            <a:spLocks/>
          </p:cNvSpPr>
          <p:nvPr/>
        </p:nvSpPr>
        <p:spPr>
          <a:xfrm>
            <a:off x="4839403" y="2384660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Node Manager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8" name="Title 3"/>
          <p:cNvSpPr txBox="1">
            <a:spLocks/>
          </p:cNvSpPr>
          <p:nvPr/>
        </p:nvSpPr>
        <p:spPr>
          <a:xfrm>
            <a:off x="6621375" y="2385000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Node Manager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9" name="Title 3"/>
          <p:cNvSpPr txBox="1">
            <a:spLocks/>
          </p:cNvSpPr>
          <p:nvPr/>
        </p:nvSpPr>
        <p:spPr>
          <a:xfrm>
            <a:off x="8520407" y="2398075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Node Manager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0" name="Title 3"/>
          <p:cNvSpPr txBox="1">
            <a:spLocks/>
          </p:cNvSpPr>
          <p:nvPr/>
        </p:nvSpPr>
        <p:spPr>
          <a:xfrm>
            <a:off x="10364349" y="2332417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Node Manager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22" name="Elbow Connector 121"/>
          <p:cNvCxnSpPr>
            <a:stCxn id="130" idx="0"/>
          </p:cNvCxnSpPr>
          <p:nvPr/>
        </p:nvCxnSpPr>
        <p:spPr>
          <a:xfrm rot="16200000" flipH="1" flipV="1">
            <a:off x="5955029" y="-2611964"/>
            <a:ext cx="52244" cy="9941005"/>
          </a:xfrm>
          <a:prstGeom prst="bentConnector4">
            <a:avLst>
              <a:gd name="adj1" fmla="val -437562"/>
              <a:gd name="adj2" fmla="val 99967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rot="16200000" flipV="1">
            <a:off x="3218677" y="176629"/>
            <a:ext cx="12700" cy="4416061"/>
          </a:xfrm>
          <a:prstGeom prst="bentConnector3">
            <a:avLst>
              <a:gd name="adj1" fmla="val 2099984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rot="16200000" flipV="1">
            <a:off x="4109493" y="-714187"/>
            <a:ext cx="340" cy="6198033"/>
          </a:xfrm>
          <a:prstGeom prst="bentConnector3">
            <a:avLst>
              <a:gd name="adj1" fmla="val 8227647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rot="16200000" flipV="1">
            <a:off x="5052472" y="-1657165"/>
            <a:ext cx="13415" cy="8097065"/>
          </a:xfrm>
          <a:prstGeom prst="bentConnector3">
            <a:avLst>
              <a:gd name="adj1" fmla="val 2088073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8833310" y="114254"/>
            <a:ext cx="3358690" cy="5223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YARN Architecture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027" name="Group 1026"/>
          <p:cNvGrpSpPr/>
          <p:nvPr/>
        </p:nvGrpSpPr>
        <p:grpSpPr>
          <a:xfrm>
            <a:off x="4667139" y="2953108"/>
            <a:ext cx="7044797" cy="3668074"/>
            <a:chOff x="233850" y="2948062"/>
            <a:chExt cx="7044797" cy="3668074"/>
          </a:xfrm>
        </p:grpSpPr>
        <p:grpSp>
          <p:nvGrpSpPr>
            <p:cNvPr id="156" name="Group 155"/>
            <p:cNvGrpSpPr>
              <a:grpSpLocks noChangeAspect="1"/>
            </p:cNvGrpSpPr>
            <p:nvPr/>
          </p:nvGrpSpPr>
          <p:grpSpPr>
            <a:xfrm>
              <a:off x="3914854" y="2948062"/>
              <a:ext cx="1520566" cy="3654740"/>
              <a:chOff x="5746192" y="1209467"/>
              <a:chExt cx="2003721" cy="4816023"/>
            </a:xfrm>
          </p:grpSpPr>
          <p:sp>
            <p:nvSpPr>
              <p:cNvPr id="157" name="Rounded Rectangle 156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6" name="Rounded Rectangle 165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8" name="Rounded Rectangle 167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0" name="Rounded Rectangle 169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1" name="Rounded Rectangle 170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3" name="Rounded Rectangle 172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4" name="Rounded Rectangle 173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162" name="Rounded Rectangle 161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ounded Rectangle 162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0" name="Oval 159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77" name="Group 176"/>
            <p:cNvGrpSpPr>
              <a:grpSpLocks noChangeAspect="1"/>
            </p:cNvGrpSpPr>
            <p:nvPr/>
          </p:nvGrpSpPr>
          <p:grpSpPr>
            <a:xfrm>
              <a:off x="2082429" y="2961396"/>
              <a:ext cx="1520566" cy="3654740"/>
              <a:chOff x="5746192" y="1209467"/>
              <a:chExt cx="2003721" cy="4816023"/>
            </a:xfrm>
          </p:grpSpPr>
          <p:sp>
            <p:nvSpPr>
              <p:cNvPr id="178" name="Rounded Rectangle 177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186" name="Rounded Rectangle 185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88" name="Rounded Rectangle 187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89" name="Rounded Rectangle 188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0" name="Rounded Rectangle 189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1" name="Rounded Rectangle 190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4" name="Rounded Rectangle 193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5" name="Rounded Rectangle 194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7" name="Rounded Rectangle 196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ounded Rectangle 184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Oval 180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98" name="Group 197"/>
            <p:cNvGrpSpPr>
              <a:grpSpLocks noChangeAspect="1"/>
            </p:cNvGrpSpPr>
            <p:nvPr/>
          </p:nvGrpSpPr>
          <p:grpSpPr>
            <a:xfrm>
              <a:off x="5758081" y="2948062"/>
              <a:ext cx="1520566" cy="3654740"/>
              <a:chOff x="5746192" y="1209467"/>
              <a:chExt cx="2003721" cy="4816023"/>
            </a:xfrm>
          </p:grpSpPr>
          <p:sp>
            <p:nvSpPr>
              <p:cNvPr id="199" name="Rounded Rectangle 198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0" name="Group 199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09" name="Rounded Rectangle 208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0" name="Rounded Rectangle 209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1" name="Rounded Rectangle 210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2" name="Rounded Rectangle 211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3" name="Rounded Rectangle 212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4" name="Rounded Rectangle 213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5" name="Rounded Rectangle 214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6" name="Rounded Rectangle 215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7" name="Rounded Rectangle 216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8" name="Rounded Rectangle 217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ounded Rectangle 205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2" name="Oval 201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219" name="Group 218"/>
            <p:cNvGrpSpPr>
              <a:grpSpLocks noChangeAspect="1"/>
            </p:cNvGrpSpPr>
            <p:nvPr/>
          </p:nvGrpSpPr>
          <p:grpSpPr>
            <a:xfrm>
              <a:off x="233850" y="2961396"/>
              <a:ext cx="1520566" cy="3654740"/>
              <a:chOff x="5746192" y="1209467"/>
              <a:chExt cx="2003721" cy="4816023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1" name="Group 220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228" name="Rounded Rectangle 227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29" name="Rounded Rectangle 228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0" name="Rounded Rectangle 229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1" name="Rounded Rectangle 230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2" name="Rounded Rectangle 231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3" name="Rounded Rectangle 232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4" name="Rounded Rectangle 233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5" name="Rounded Rectangle 234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7" name="Rounded Rectangle 236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8" name="Rounded Rectangle 237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9" name="Rounded Rectangle 238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225" name="Rounded Rectangle 224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ounded Rectangle 225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ounded Rectangle 226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3" name="Oval 222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sp>
        <p:nvSpPr>
          <p:cNvPr id="315" name="Rectangle 314"/>
          <p:cNvSpPr/>
          <p:nvPr/>
        </p:nvSpPr>
        <p:spPr>
          <a:xfrm>
            <a:off x="4312053" y="699248"/>
            <a:ext cx="7834598" cy="6128601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itle 3"/>
          <p:cNvSpPr txBox="1">
            <a:spLocks/>
          </p:cNvSpPr>
          <p:nvPr/>
        </p:nvSpPr>
        <p:spPr>
          <a:xfrm>
            <a:off x="4312053" y="344482"/>
            <a:ext cx="1660379" cy="354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DATA NODES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031" name="Group 1030"/>
          <p:cNvGrpSpPr/>
          <p:nvPr/>
        </p:nvGrpSpPr>
        <p:grpSpPr>
          <a:xfrm>
            <a:off x="765505" y="3043348"/>
            <a:ext cx="3262848" cy="3657600"/>
            <a:chOff x="8469187" y="106864"/>
            <a:chExt cx="3262848" cy="3657600"/>
          </a:xfrm>
        </p:grpSpPr>
        <p:grpSp>
          <p:nvGrpSpPr>
            <p:cNvPr id="240" name="Group 239"/>
            <p:cNvGrpSpPr>
              <a:grpSpLocks noChangeAspect="1"/>
            </p:cNvGrpSpPr>
            <p:nvPr/>
          </p:nvGrpSpPr>
          <p:grpSpPr>
            <a:xfrm>
              <a:off x="8469187" y="106864"/>
              <a:ext cx="1521755" cy="3657600"/>
              <a:chOff x="410173" y="1256523"/>
              <a:chExt cx="2003721" cy="4816023"/>
            </a:xfrm>
          </p:grpSpPr>
          <p:sp>
            <p:nvSpPr>
              <p:cNvPr id="241" name="Rounded Rectangle 240"/>
              <p:cNvSpPr/>
              <p:nvPr/>
            </p:nvSpPr>
            <p:spPr>
              <a:xfrm>
                <a:off x="410173" y="1256523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2" name="Group 241"/>
              <p:cNvGrpSpPr/>
              <p:nvPr/>
            </p:nvGrpSpPr>
            <p:grpSpPr>
              <a:xfrm>
                <a:off x="532207" y="1929568"/>
                <a:ext cx="1764527" cy="466477"/>
                <a:chOff x="979839" y="4860432"/>
                <a:chExt cx="753298" cy="185057"/>
              </a:xfrm>
            </p:grpSpPr>
            <p:sp>
              <p:nvSpPr>
                <p:cNvPr id="249" name="Rounded Rectangle 248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ounded Rectangle 249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ounded Rectangle 250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3" name="Oval 242"/>
              <p:cNvSpPr/>
              <p:nvPr/>
            </p:nvSpPr>
            <p:spPr>
              <a:xfrm>
                <a:off x="2090712" y="1356118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4" name="Group 243"/>
              <p:cNvGrpSpPr/>
              <p:nvPr/>
            </p:nvGrpSpPr>
            <p:grpSpPr>
              <a:xfrm>
                <a:off x="530251" y="4447757"/>
                <a:ext cx="1753364" cy="1445969"/>
                <a:chOff x="530251" y="4447757"/>
                <a:chExt cx="1753364" cy="1445969"/>
              </a:xfrm>
            </p:grpSpPr>
            <p:sp>
              <p:nvSpPr>
                <p:cNvPr id="245" name="Rounded Rectangle 244"/>
                <p:cNvSpPr/>
                <p:nvPr/>
              </p:nvSpPr>
              <p:spPr>
                <a:xfrm>
                  <a:off x="530251" y="4838098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46" name="Rounded Rectangle 245"/>
                <p:cNvSpPr/>
                <p:nvPr/>
              </p:nvSpPr>
              <p:spPr>
                <a:xfrm>
                  <a:off x="530251" y="523099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47" name="Rounded Rectangle 246"/>
                <p:cNvSpPr/>
                <p:nvPr/>
              </p:nvSpPr>
              <p:spPr>
                <a:xfrm>
                  <a:off x="530251" y="5623896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48" name="Rounded Rectangle 247"/>
                <p:cNvSpPr/>
                <p:nvPr/>
              </p:nvSpPr>
              <p:spPr>
                <a:xfrm>
                  <a:off x="534560" y="444775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</p:grpSp>
        <p:grpSp>
          <p:nvGrpSpPr>
            <p:cNvPr id="299" name="Group 298"/>
            <p:cNvGrpSpPr>
              <a:grpSpLocks noChangeAspect="1"/>
            </p:cNvGrpSpPr>
            <p:nvPr/>
          </p:nvGrpSpPr>
          <p:grpSpPr>
            <a:xfrm>
              <a:off x="10210280" y="106864"/>
              <a:ext cx="1521755" cy="3657600"/>
              <a:chOff x="410173" y="1256523"/>
              <a:chExt cx="2003721" cy="4816023"/>
            </a:xfrm>
          </p:grpSpPr>
          <p:sp>
            <p:nvSpPr>
              <p:cNvPr id="300" name="Rounded Rectangle 299"/>
              <p:cNvSpPr/>
              <p:nvPr/>
            </p:nvSpPr>
            <p:spPr>
              <a:xfrm>
                <a:off x="410173" y="1256523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532207" y="1929568"/>
                <a:ext cx="1764527" cy="466477"/>
                <a:chOff x="979839" y="4860432"/>
                <a:chExt cx="753298" cy="185057"/>
              </a:xfrm>
            </p:grpSpPr>
            <p:sp>
              <p:nvSpPr>
                <p:cNvPr id="308" name="Rounded Rectangle 307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ounded Rectangle 308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2" name="Oval 301"/>
              <p:cNvSpPr/>
              <p:nvPr/>
            </p:nvSpPr>
            <p:spPr>
              <a:xfrm>
                <a:off x="2090712" y="1356118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3" name="Group 302"/>
              <p:cNvGrpSpPr/>
              <p:nvPr/>
            </p:nvGrpSpPr>
            <p:grpSpPr>
              <a:xfrm>
                <a:off x="530251" y="4447757"/>
                <a:ext cx="1753364" cy="1445969"/>
                <a:chOff x="530251" y="4447757"/>
                <a:chExt cx="1753364" cy="1445969"/>
              </a:xfrm>
            </p:grpSpPr>
            <p:sp>
              <p:nvSpPr>
                <p:cNvPr id="304" name="Rounded Rectangle 303"/>
                <p:cNvSpPr/>
                <p:nvPr/>
              </p:nvSpPr>
              <p:spPr>
                <a:xfrm>
                  <a:off x="530251" y="4838098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05" name="Rounded Rectangle 304"/>
                <p:cNvSpPr/>
                <p:nvPr/>
              </p:nvSpPr>
              <p:spPr>
                <a:xfrm>
                  <a:off x="530251" y="523099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06" name="Rounded Rectangle 305"/>
                <p:cNvSpPr/>
                <p:nvPr/>
              </p:nvSpPr>
              <p:spPr>
                <a:xfrm>
                  <a:off x="530251" y="5623896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07" name="Rounded Rectangle 306"/>
                <p:cNvSpPr/>
                <p:nvPr/>
              </p:nvSpPr>
              <p:spPr>
                <a:xfrm>
                  <a:off x="534560" y="444775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</p:grpSp>
      </p:grpSp>
      <p:sp>
        <p:nvSpPr>
          <p:cNvPr id="318" name="Rectangle 317"/>
          <p:cNvSpPr/>
          <p:nvPr/>
        </p:nvSpPr>
        <p:spPr>
          <a:xfrm>
            <a:off x="535296" y="699248"/>
            <a:ext cx="3693609" cy="612992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itle 3"/>
          <p:cNvSpPr txBox="1">
            <a:spLocks/>
          </p:cNvSpPr>
          <p:nvPr/>
        </p:nvSpPr>
        <p:spPr>
          <a:xfrm>
            <a:off x="2568526" y="318665"/>
            <a:ext cx="1660379" cy="354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MASTER NODES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4" name="Title 3"/>
          <p:cNvSpPr txBox="1">
            <a:spLocks/>
          </p:cNvSpPr>
          <p:nvPr/>
        </p:nvSpPr>
        <p:spPr>
          <a:xfrm>
            <a:off x="2552211" y="1354910"/>
            <a:ext cx="1359271" cy="481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Resource Manager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6" name="Title 3"/>
          <p:cNvSpPr txBox="1">
            <a:spLocks/>
          </p:cNvSpPr>
          <p:nvPr/>
        </p:nvSpPr>
        <p:spPr>
          <a:xfrm>
            <a:off x="4839403" y="1317860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Node Manager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8" name="Title 3"/>
          <p:cNvSpPr txBox="1">
            <a:spLocks/>
          </p:cNvSpPr>
          <p:nvPr/>
        </p:nvSpPr>
        <p:spPr>
          <a:xfrm>
            <a:off x="6621375" y="1318200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Node Manager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9" name="Title 3"/>
          <p:cNvSpPr txBox="1">
            <a:spLocks/>
          </p:cNvSpPr>
          <p:nvPr/>
        </p:nvSpPr>
        <p:spPr>
          <a:xfrm>
            <a:off x="8520407" y="1331275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Node Manager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0" name="Title 3"/>
          <p:cNvSpPr txBox="1">
            <a:spLocks/>
          </p:cNvSpPr>
          <p:nvPr/>
        </p:nvSpPr>
        <p:spPr>
          <a:xfrm>
            <a:off x="10364349" y="1329117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Node Manager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7" name="Title 3"/>
          <p:cNvSpPr txBox="1">
            <a:spLocks/>
          </p:cNvSpPr>
          <p:nvPr/>
        </p:nvSpPr>
        <p:spPr>
          <a:xfrm>
            <a:off x="6683061" y="2106094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50" dirty="0" smtClean="0">
                <a:latin typeface="Courier New" charset="0"/>
                <a:ea typeface="Courier New" charset="0"/>
                <a:cs typeface="Courier New" charset="0"/>
              </a:rPr>
              <a:t>Application Master</a:t>
            </a:r>
            <a:endParaRPr lang="en-US" sz="115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1" name="Title 3"/>
          <p:cNvSpPr txBox="1">
            <a:spLocks/>
          </p:cNvSpPr>
          <p:nvPr/>
        </p:nvSpPr>
        <p:spPr>
          <a:xfrm>
            <a:off x="4839403" y="2336975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50" dirty="0" smtClean="0">
                <a:latin typeface="Courier New" charset="0"/>
                <a:ea typeface="Courier New" charset="0"/>
                <a:cs typeface="Courier New" charset="0"/>
              </a:rPr>
              <a:t>Container-1</a:t>
            </a:r>
            <a:endParaRPr lang="en-US" sz="115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3" name="Title 3"/>
          <p:cNvSpPr txBox="1">
            <a:spLocks/>
          </p:cNvSpPr>
          <p:nvPr/>
        </p:nvSpPr>
        <p:spPr>
          <a:xfrm>
            <a:off x="8520407" y="2334060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50" dirty="0" smtClean="0">
                <a:latin typeface="Courier New" charset="0"/>
                <a:ea typeface="Courier New" charset="0"/>
                <a:cs typeface="Courier New" charset="0"/>
              </a:rPr>
              <a:t>Container-2</a:t>
            </a:r>
            <a:endParaRPr lang="en-US" sz="115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37" name="Elbow Connector 136"/>
          <p:cNvCxnSpPr>
            <a:stCxn id="124" idx="2"/>
            <a:endCxn id="127" idx="0"/>
          </p:cNvCxnSpPr>
          <p:nvPr/>
        </p:nvCxnSpPr>
        <p:spPr>
          <a:xfrm rot="16200000" flipH="1">
            <a:off x="5116280" y="-47992"/>
            <a:ext cx="269653" cy="403851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27" idx="1"/>
            <a:endCxn id="131" idx="3"/>
          </p:cNvCxnSpPr>
          <p:nvPr/>
        </p:nvCxnSpPr>
        <p:spPr>
          <a:xfrm rot="10800000" flipV="1">
            <a:off x="6014011" y="2339925"/>
            <a:ext cx="669050" cy="23088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27" idx="3"/>
            <a:endCxn id="133" idx="1"/>
          </p:cNvCxnSpPr>
          <p:nvPr/>
        </p:nvCxnSpPr>
        <p:spPr>
          <a:xfrm>
            <a:off x="7857669" y="2339926"/>
            <a:ext cx="662738" cy="2279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2" descr="https://documents.lucidchart.com/documents/76af3f32-75d4-4c9e-bd81-cab6e4aec0bc/pages/0_0?a=4951&amp;x=30&amp;y=1530&amp;w=220&amp;h=220&amp;store=1&amp;accept=image%2F*&amp;auth=LCA%2091ebc244c6acbec55ec59d9d398b81a1531d0f01-ts%3D149660677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24"/>
          <a:stretch/>
        </p:blipFill>
        <p:spPr bwMode="auto">
          <a:xfrm>
            <a:off x="1" y="-17589"/>
            <a:ext cx="1451174" cy="120848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Elbow Connector 146"/>
          <p:cNvCxnSpPr>
            <a:stCxn id="255" idx="3"/>
            <a:endCxn id="124" idx="1"/>
          </p:cNvCxnSpPr>
          <p:nvPr/>
        </p:nvCxnSpPr>
        <p:spPr>
          <a:xfrm>
            <a:off x="1461704" y="1368621"/>
            <a:ext cx="1090507" cy="22705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30" idx="0"/>
            <a:endCxn id="124" idx="0"/>
          </p:cNvCxnSpPr>
          <p:nvPr/>
        </p:nvCxnSpPr>
        <p:spPr>
          <a:xfrm rot="16200000" flipH="1" flipV="1">
            <a:off x="7078853" y="-2517890"/>
            <a:ext cx="25793" cy="7719806"/>
          </a:xfrm>
          <a:prstGeom prst="bentConnector3">
            <a:avLst>
              <a:gd name="adj1" fmla="val -1772582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129" idx="0"/>
          </p:cNvCxnSpPr>
          <p:nvPr/>
        </p:nvCxnSpPr>
        <p:spPr>
          <a:xfrm rot="16200000" flipV="1">
            <a:off x="6149693" y="-1626743"/>
            <a:ext cx="451045" cy="5464992"/>
          </a:xfrm>
          <a:prstGeom prst="bentConnector2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128" idx="0"/>
          </p:cNvCxnSpPr>
          <p:nvPr/>
        </p:nvCxnSpPr>
        <p:spPr>
          <a:xfrm rot="16200000" flipV="1">
            <a:off x="5197125" y="-693354"/>
            <a:ext cx="457149" cy="3565960"/>
          </a:xfrm>
          <a:prstGeom prst="bentConnector2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126" idx="0"/>
          </p:cNvCxnSpPr>
          <p:nvPr/>
        </p:nvCxnSpPr>
        <p:spPr>
          <a:xfrm rot="16200000" flipV="1">
            <a:off x="4306308" y="197461"/>
            <a:ext cx="456810" cy="1783988"/>
          </a:xfrm>
          <a:prstGeom prst="bentConnector2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itle 3"/>
          <p:cNvSpPr txBox="1">
            <a:spLocks/>
          </p:cNvSpPr>
          <p:nvPr/>
        </p:nvSpPr>
        <p:spPr>
          <a:xfrm>
            <a:off x="20070" y="1206685"/>
            <a:ext cx="1441634" cy="32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50" dirty="0" smtClean="0">
                <a:latin typeface="Courier New" charset="0"/>
                <a:ea typeface="Courier New" charset="0"/>
                <a:cs typeface="Courier New" charset="0"/>
              </a:rPr>
              <a:t>M/R CLIENT MACHINE</a:t>
            </a:r>
            <a:endParaRPr lang="en-US" sz="105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3"/>
          <p:cNvSpPr txBox="1">
            <a:spLocks/>
          </p:cNvSpPr>
          <p:nvPr/>
        </p:nvSpPr>
        <p:spPr>
          <a:xfrm>
            <a:off x="9472790" y="0"/>
            <a:ext cx="2880236" cy="5223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MAP REDUCE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51" y="808162"/>
            <a:ext cx="9306256" cy="604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165846" y="176868"/>
            <a:ext cx="5088541" cy="52238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Cloudera Manager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Architecture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027" name="Group 1026"/>
          <p:cNvGrpSpPr/>
          <p:nvPr/>
        </p:nvGrpSpPr>
        <p:grpSpPr>
          <a:xfrm>
            <a:off x="4667139" y="2953108"/>
            <a:ext cx="7044797" cy="3668074"/>
            <a:chOff x="233850" y="2948062"/>
            <a:chExt cx="7044797" cy="3668074"/>
          </a:xfrm>
        </p:grpSpPr>
        <p:grpSp>
          <p:nvGrpSpPr>
            <p:cNvPr id="156" name="Group 155"/>
            <p:cNvGrpSpPr>
              <a:grpSpLocks noChangeAspect="1"/>
            </p:cNvGrpSpPr>
            <p:nvPr/>
          </p:nvGrpSpPr>
          <p:grpSpPr>
            <a:xfrm>
              <a:off x="3914854" y="2948062"/>
              <a:ext cx="1520566" cy="3654740"/>
              <a:chOff x="5746192" y="1209467"/>
              <a:chExt cx="2003721" cy="4816023"/>
            </a:xfrm>
          </p:grpSpPr>
          <p:sp>
            <p:nvSpPr>
              <p:cNvPr id="157" name="Rounded Rectangle 156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6" name="Rounded Rectangle 165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8" name="Rounded Rectangle 167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0" name="Rounded Rectangle 169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1" name="Rounded Rectangle 170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3" name="Rounded Rectangle 172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4" name="Rounded Rectangle 173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162" name="Rounded Rectangle 161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ounded Rectangle 162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0" name="Oval 159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77" name="Group 176"/>
            <p:cNvGrpSpPr>
              <a:grpSpLocks noChangeAspect="1"/>
            </p:cNvGrpSpPr>
            <p:nvPr/>
          </p:nvGrpSpPr>
          <p:grpSpPr>
            <a:xfrm>
              <a:off x="2082429" y="2961396"/>
              <a:ext cx="1520566" cy="3654740"/>
              <a:chOff x="5746192" y="1209467"/>
              <a:chExt cx="2003721" cy="4816023"/>
            </a:xfrm>
          </p:grpSpPr>
          <p:sp>
            <p:nvSpPr>
              <p:cNvPr id="178" name="Rounded Rectangle 177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186" name="Rounded Rectangle 185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88" name="Rounded Rectangle 187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89" name="Rounded Rectangle 188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0" name="Rounded Rectangle 189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1" name="Rounded Rectangle 190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4" name="Rounded Rectangle 193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5" name="Rounded Rectangle 194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7" name="Rounded Rectangle 196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ounded Rectangle 184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Oval 180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98" name="Group 197"/>
            <p:cNvGrpSpPr>
              <a:grpSpLocks noChangeAspect="1"/>
            </p:cNvGrpSpPr>
            <p:nvPr/>
          </p:nvGrpSpPr>
          <p:grpSpPr>
            <a:xfrm>
              <a:off x="5758081" y="2948062"/>
              <a:ext cx="1520566" cy="3654740"/>
              <a:chOff x="5746192" y="1209467"/>
              <a:chExt cx="2003721" cy="4816023"/>
            </a:xfrm>
          </p:grpSpPr>
          <p:sp>
            <p:nvSpPr>
              <p:cNvPr id="199" name="Rounded Rectangle 198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0" name="Group 199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09" name="Rounded Rectangle 208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0" name="Rounded Rectangle 209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1" name="Rounded Rectangle 210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2" name="Rounded Rectangle 211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3" name="Rounded Rectangle 212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4" name="Rounded Rectangle 213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5" name="Rounded Rectangle 214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6" name="Rounded Rectangle 215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7" name="Rounded Rectangle 216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8" name="Rounded Rectangle 217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ounded Rectangle 205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2" name="Oval 201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219" name="Group 218"/>
            <p:cNvGrpSpPr>
              <a:grpSpLocks noChangeAspect="1"/>
            </p:cNvGrpSpPr>
            <p:nvPr/>
          </p:nvGrpSpPr>
          <p:grpSpPr>
            <a:xfrm>
              <a:off x="233850" y="2961396"/>
              <a:ext cx="1520566" cy="3654740"/>
              <a:chOff x="5746192" y="1209467"/>
              <a:chExt cx="2003721" cy="4816023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1" name="Group 220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228" name="Rounded Rectangle 227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29" name="Rounded Rectangle 228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0" name="Rounded Rectangle 229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1" name="Rounded Rectangle 230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2" name="Rounded Rectangle 231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3" name="Rounded Rectangle 232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4" name="Rounded Rectangle 233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5" name="Rounded Rectangle 234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7" name="Rounded Rectangle 236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8" name="Rounded Rectangle 237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9" name="Rounded Rectangle 238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225" name="Rounded Rectangle 224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ounded Rectangle 225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ounded Rectangle 226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3" name="Oval 222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sp>
        <p:nvSpPr>
          <p:cNvPr id="315" name="Rectangle 314"/>
          <p:cNvSpPr/>
          <p:nvPr/>
        </p:nvSpPr>
        <p:spPr>
          <a:xfrm>
            <a:off x="4312053" y="1869743"/>
            <a:ext cx="7834598" cy="4958106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itle 3"/>
          <p:cNvSpPr txBox="1">
            <a:spLocks/>
          </p:cNvSpPr>
          <p:nvPr/>
        </p:nvSpPr>
        <p:spPr>
          <a:xfrm>
            <a:off x="4312053" y="1512097"/>
            <a:ext cx="1660379" cy="354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DATA NODES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031" name="Group 1030"/>
          <p:cNvGrpSpPr/>
          <p:nvPr/>
        </p:nvGrpSpPr>
        <p:grpSpPr>
          <a:xfrm>
            <a:off x="257505" y="3043348"/>
            <a:ext cx="3262848" cy="3657600"/>
            <a:chOff x="8469187" y="106864"/>
            <a:chExt cx="3262848" cy="3657600"/>
          </a:xfrm>
        </p:grpSpPr>
        <p:grpSp>
          <p:nvGrpSpPr>
            <p:cNvPr id="240" name="Group 239"/>
            <p:cNvGrpSpPr>
              <a:grpSpLocks noChangeAspect="1"/>
            </p:cNvGrpSpPr>
            <p:nvPr/>
          </p:nvGrpSpPr>
          <p:grpSpPr>
            <a:xfrm>
              <a:off x="8469187" y="106864"/>
              <a:ext cx="1521755" cy="3657600"/>
              <a:chOff x="410173" y="1256523"/>
              <a:chExt cx="2003721" cy="4816023"/>
            </a:xfrm>
          </p:grpSpPr>
          <p:sp>
            <p:nvSpPr>
              <p:cNvPr id="241" name="Rounded Rectangle 240"/>
              <p:cNvSpPr/>
              <p:nvPr/>
            </p:nvSpPr>
            <p:spPr>
              <a:xfrm>
                <a:off x="410173" y="1256523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2" name="Group 241"/>
              <p:cNvGrpSpPr/>
              <p:nvPr/>
            </p:nvGrpSpPr>
            <p:grpSpPr>
              <a:xfrm>
                <a:off x="532207" y="1929568"/>
                <a:ext cx="1764527" cy="466477"/>
                <a:chOff x="979839" y="4860432"/>
                <a:chExt cx="753298" cy="185057"/>
              </a:xfrm>
            </p:grpSpPr>
            <p:sp>
              <p:nvSpPr>
                <p:cNvPr id="249" name="Rounded Rectangle 248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ounded Rectangle 249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ounded Rectangle 250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3" name="Oval 242"/>
              <p:cNvSpPr/>
              <p:nvPr/>
            </p:nvSpPr>
            <p:spPr>
              <a:xfrm>
                <a:off x="2090712" y="1356118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4" name="Group 243"/>
              <p:cNvGrpSpPr/>
              <p:nvPr/>
            </p:nvGrpSpPr>
            <p:grpSpPr>
              <a:xfrm>
                <a:off x="530251" y="4447757"/>
                <a:ext cx="1753364" cy="1445969"/>
                <a:chOff x="530251" y="4447757"/>
                <a:chExt cx="1753364" cy="1445969"/>
              </a:xfrm>
            </p:grpSpPr>
            <p:sp>
              <p:nvSpPr>
                <p:cNvPr id="245" name="Rounded Rectangle 244"/>
                <p:cNvSpPr/>
                <p:nvPr/>
              </p:nvSpPr>
              <p:spPr>
                <a:xfrm>
                  <a:off x="530251" y="4838098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46" name="Rounded Rectangle 245"/>
                <p:cNvSpPr/>
                <p:nvPr/>
              </p:nvSpPr>
              <p:spPr>
                <a:xfrm>
                  <a:off x="530251" y="523099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47" name="Rounded Rectangle 246"/>
                <p:cNvSpPr/>
                <p:nvPr/>
              </p:nvSpPr>
              <p:spPr>
                <a:xfrm>
                  <a:off x="530251" y="5623896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48" name="Rounded Rectangle 247"/>
                <p:cNvSpPr/>
                <p:nvPr/>
              </p:nvSpPr>
              <p:spPr>
                <a:xfrm>
                  <a:off x="534560" y="444775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</p:grpSp>
        <p:grpSp>
          <p:nvGrpSpPr>
            <p:cNvPr id="299" name="Group 298"/>
            <p:cNvGrpSpPr>
              <a:grpSpLocks noChangeAspect="1"/>
            </p:cNvGrpSpPr>
            <p:nvPr/>
          </p:nvGrpSpPr>
          <p:grpSpPr>
            <a:xfrm>
              <a:off x="10210280" y="106864"/>
              <a:ext cx="1521755" cy="3657600"/>
              <a:chOff x="410173" y="1256523"/>
              <a:chExt cx="2003721" cy="4816023"/>
            </a:xfrm>
          </p:grpSpPr>
          <p:sp>
            <p:nvSpPr>
              <p:cNvPr id="300" name="Rounded Rectangle 299"/>
              <p:cNvSpPr/>
              <p:nvPr/>
            </p:nvSpPr>
            <p:spPr>
              <a:xfrm>
                <a:off x="410173" y="1256523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532207" y="1929568"/>
                <a:ext cx="1764527" cy="466477"/>
                <a:chOff x="979839" y="4860432"/>
                <a:chExt cx="753298" cy="185057"/>
              </a:xfrm>
            </p:grpSpPr>
            <p:sp>
              <p:nvSpPr>
                <p:cNvPr id="308" name="Rounded Rectangle 307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ounded Rectangle 308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2" name="Oval 301"/>
              <p:cNvSpPr/>
              <p:nvPr/>
            </p:nvSpPr>
            <p:spPr>
              <a:xfrm>
                <a:off x="2090712" y="1356118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3" name="Group 302"/>
              <p:cNvGrpSpPr/>
              <p:nvPr/>
            </p:nvGrpSpPr>
            <p:grpSpPr>
              <a:xfrm>
                <a:off x="530251" y="4447757"/>
                <a:ext cx="1753364" cy="1445969"/>
                <a:chOff x="530251" y="4447757"/>
                <a:chExt cx="1753364" cy="1445969"/>
              </a:xfrm>
            </p:grpSpPr>
            <p:sp>
              <p:nvSpPr>
                <p:cNvPr id="304" name="Rounded Rectangle 303"/>
                <p:cNvSpPr/>
                <p:nvPr/>
              </p:nvSpPr>
              <p:spPr>
                <a:xfrm>
                  <a:off x="530251" y="4838098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05" name="Rounded Rectangle 304"/>
                <p:cNvSpPr/>
                <p:nvPr/>
              </p:nvSpPr>
              <p:spPr>
                <a:xfrm>
                  <a:off x="530251" y="523099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06" name="Rounded Rectangle 305"/>
                <p:cNvSpPr/>
                <p:nvPr/>
              </p:nvSpPr>
              <p:spPr>
                <a:xfrm>
                  <a:off x="530251" y="5623896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07" name="Rounded Rectangle 306"/>
                <p:cNvSpPr/>
                <p:nvPr/>
              </p:nvSpPr>
              <p:spPr>
                <a:xfrm>
                  <a:off x="534560" y="444775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</p:grpSp>
      </p:grpSp>
      <p:sp>
        <p:nvSpPr>
          <p:cNvPr id="318" name="Rectangle 317"/>
          <p:cNvSpPr/>
          <p:nvPr/>
        </p:nvSpPr>
        <p:spPr>
          <a:xfrm>
            <a:off x="27296" y="1866862"/>
            <a:ext cx="3693609" cy="4962313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itle 3"/>
          <p:cNvSpPr txBox="1">
            <a:spLocks/>
          </p:cNvSpPr>
          <p:nvPr/>
        </p:nvSpPr>
        <p:spPr>
          <a:xfrm>
            <a:off x="2083495" y="1519644"/>
            <a:ext cx="1660379" cy="354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MASTER NODES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4" name="Title 3"/>
          <p:cNvSpPr txBox="1">
            <a:spLocks/>
          </p:cNvSpPr>
          <p:nvPr/>
        </p:nvSpPr>
        <p:spPr>
          <a:xfrm>
            <a:off x="362278" y="1947122"/>
            <a:ext cx="1412677" cy="481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Cloudera Manager Server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itle 3"/>
          <p:cNvSpPr txBox="1">
            <a:spLocks/>
          </p:cNvSpPr>
          <p:nvPr/>
        </p:nvSpPr>
        <p:spPr>
          <a:xfrm>
            <a:off x="366583" y="2473959"/>
            <a:ext cx="1412677" cy="481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Cloudera Manager Agent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3" name="Title 3"/>
          <p:cNvSpPr txBox="1">
            <a:spLocks/>
          </p:cNvSpPr>
          <p:nvPr/>
        </p:nvSpPr>
        <p:spPr>
          <a:xfrm>
            <a:off x="2056199" y="2489837"/>
            <a:ext cx="1412677" cy="481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Cloudera Manager Agent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5" name="Title 3"/>
          <p:cNvSpPr txBox="1">
            <a:spLocks/>
          </p:cNvSpPr>
          <p:nvPr/>
        </p:nvSpPr>
        <p:spPr>
          <a:xfrm>
            <a:off x="4721083" y="2440295"/>
            <a:ext cx="1412677" cy="481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Cloudera Manager Agent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7" name="Title 3"/>
          <p:cNvSpPr txBox="1">
            <a:spLocks/>
          </p:cNvSpPr>
          <p:nvPr/>
        </p:nvSpPr>
        <p:spPr>
          <a:xfrm>
            <a:off x="6603492" y="2427878"/>
            <a:ext cx="1412677" cy="481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Cloudera Manager Agent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1" name="Title 3"/>
          <p:cNvSpPr txBox="1">
            <a:spLocks/>
          </p:cNvSpPr>
          <p:nvPr/>
        </p:nvSpPr>
        <p:spPr>
          <a:xfrm>
            <a:off x="8369350" y="2427878"/>
            <a:ext cx="1412677" cy="481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Cloudera Manager Agent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2" name="Title 3"/>
          <p:cNvSpPr txBox="1">
            <a:spLocks/>
          </p:cNvSpPr>
          <p:nvPr/>
        </p:nvSpPr>
        <p:spPr>
          <a:xfrm>
            <a:off x="10245314" y="2444855"/>
            <a:ext cx="1412677" cy="481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Cloudera Manager Agent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7561308" y="460903"/>
            <a:ext cx="4350655" cy="1154677"/>
            <a:chOff x="6133760" y="82027"/>
            <a:chExt cx="5778203" cy="1533553"/>
          </a:xfrm>
        </p:grpSpPr>
        <p:sp>
          <p:nvSpPr>
            <p:cNvPr id="134" name="Rounded Rectangle 133"/>
            <p:cNvSpPr/>
            <p:nvPr/>
          </p:nvSpPr>
          <p:spPr>
            <a:xfrm>
              <a:off x="6133760" y="82027"/>
              <a:ext cx="5778203" cy="1533553"/>
            </a:xfrm>
            <a:prstGeom prst="roundRect">
              <a:avLst>
                <a:gd name="adj" fmla="val 68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9573140" y="253072"/>
              <a:ext cx="1339049" cy="353996"/>
              <a:chOff x="979839" y="4860432"/>
              <a:chExt cx="753298" cy="185057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979839" y="4860432"/>
                <a:ext cx="753298" cy="4571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979839" y="4927869"/>
                <a:ext cx="753298" cy="4571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979839" y="4999770"/>
                <a:ext cx="753298" cy="4571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Oval 135"/>
            <p:cNvSpPr/>
            <p:nvPr/>
          </p:nvSpPr>
          <p:spPr>
            <a:xfrm>
              <a:off x="11132106" y="254357"/>
              <a:ext cx="315900" cy="3195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365590" y="699248"/>
              <a:ext cx="895016" cy="6928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LDAP SERVER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449831" y="699248"/>
              <a:ext cx="895016" cy="6928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DNS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558804" y="695707"/>
              <a:ext cx="895016" cy="6928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KDC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0" name="Elbow Connector 9"/>
          <p:cNvCxnSpPr>
            <a:stCxn id="124" idx="0"/>
            <a:endCxn id="134" idx="1"/>
          </p:cNvCxnSpPr>
          <p:nvPr/>
        </p:nvCxnSpPr>
        <p:spPr>
          <a:xfrm rot="5400000" flipH="1" flipV="1">
            <a:off x="3860522" y="-1753663"/>
            <a:ext cx="908880" cy="6492691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itle 3"/>
          <p:cNvSpPr txBox="1">
            <a:spLocks/>
          </p:cNvSpPr>
          <p:nvPr/>
        </p:nvSpPr>
        <p:spPr>
          <a:xfrm>
            <a:off x="7561308" y="55236"/>
            <a:ext cx="2499815" cy="354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mtClean="0">
                <a:latin typeface="Courier New" charset="0"/>
                <a:ea typeface="Courier New" charset="0"/>
                <a:cs typeface="Courier New" charset="0"/>
              </a:rPr>
              <a:t>ACTIVE DIRECTORY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Magnetic Disk 11"/>
          <p:cNvSpPr/>
          <p:nvPr/>
        </p:nvSpPr>
        <p:spPr>
          <a:xfrm>
            <a:off x="556772" y="4168897"/>
            <a:ext cx="917061" cy="101049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MYSQL</a:t>
            </a:r>
            <a:endParaRPr lang="en-US"/>
          </a:p>
        </p:txBody>
      </p:sp>
      <p:cxnSp>
        <p:nvCxnSpPr>
          <p:cNvPr id="254" name="Elbow Connector 253"/>
          <p:cNvCxnSpPr>
            <a:stCxn id="12" idx="2"/>
            <a:endCxn id="124" idx="1"/>
          </p:cNvCxnSpPr>
          <p:nvPr/>
        </p:nvCxnSpPr>
        <p:spPr>
          <a:xfrm rot="10800000">
            <a:off x="362278" y="2187888"/>
            <a:ext cx="194494" cy="2486258"/>
          </a:xfrm>
          <a:prstGeom prst="bentConnector3">
            <a:avLst>
              <a:gd name="adj1" fmla="val 217536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124" idx="3"/>
            <a:endCxn id="125" idx="0"/>
          </p:cNvCxnSpPr>
          <p:nvPr/>
        </p:nvCxnSpPr>
        <p:spPr>
          <a:xfrm>
            <a:off x="1774955" y="2187888"/>
            <a:ext cx="3652467" cy="252407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124" idx="3"/>
            <a:endCxn id="127" idx="0"/>
          </p:cNvCxnSpPr>
          <p:nvPr/>
        </p:nvCxnSpPr>
        <p:spPr>
          <a:xfrm>
            <a:off x="1774955" y="2187888"/>
            <a:ext cx="5534876" cy="239990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256"/>
          <p:cNvCxnSpPr>
            <a:stCxn id="124" idx="3"/>
            <a:endCxn id="131" idx="0"/>
          </p:cNvCxnSpPr>
          <p:nvPr/>
        </p:nvCxnSpPr>
        <p:spPr>
          <a:xfrm>
            <a:off x="1774955" y="2187888"/>
            <a:ext cx="7300734" cy="239990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>
            <a:stCxn id="124" idx="3"/>
            <a:endCxn id="132" idx="0"/>
          </p:cNvCxnSpPr>
          <p:nvPr/>
        </p:nvCxnSpPr>
        <p:spPr>
          <a:xfrm>
            <a:off x="1774955" y="2187888"/>
            <a:ext cx="9176698" cy="256967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124" idx="3"/>
            <a:endCxn id="123" idx="0"/>
          </p:cNvCxnSpPr>
          <p:nvPr/>
        </p:nvCxnSpPr>
        <p:spPr>
          <a:xfrm>
            <a:off x="1774955" y="2187888"/>
            <a:ext cx="987583" cy="301949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/>
          <p:cNvCxnSpPr>
            <a:stCxn id="124" idx="3"/>
            <a:endCxn id="122" idx="3"/>
          </p:cNvCxnSpPr>
          <p:nvPr/>
        </p:nvCxnSpPr>
        <p:spPr>
          <a:xfrm>
            <a:off x="1774955" y="2187888"/>
            <a:ext cx="4305" cy="526837"/>
          </a:xfrm>
          <a:prstGeom prst="bentConnector3">
            <a:avLst>
              <a:gd name="adj1" fmla="val 5410105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6767487" y="2961461"/>
            <a:ext cx="1521755" cy="3657600"/>
            <a:chOff x="257505" y="3043348"/>
            <a:chExt cx="1521755" cy="3657600"/>
          </a:xfrm>
        </p:grpSpPr>
        <p:grpSp>
          <p:nvGrpSpPr>
            <p:cNvPr id="3" name="Group 2"/>
            <p:cNvGrpSpPr>
              <a:grpSpLocks noChangeAspect="1"/>
            </p:cNvGrpSpPr>
            <p:nvPr/>
          </p:nvGrpSpPr>
          <p:grpSpPr>
            <a:xfrm>
              <a:off x="257505" y="3043348"/>
              <a:ext cx="1521755" cy="3657600"/>
              <a:chOff x="410173" y="1256523"/>
              <a:chExt cx="2003721" cy="481602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10173" y="1256523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532207" y="1929568"/>
                <a:ext cx="1764527" cy="466477"/>
                <a:chOff x="979839" y="4860432"/>
                <a:chExt cx="753298" cy="185057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Oval 17"/>
              <p:cNvSpPr/>
              <p:nvPr/>
            </p:nvSpPr>
            <p:spPr>
              <a:xfrm>
                <a:off x="2090712" y="1356118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530251" y="4447757"/>
                <a:ext cx="1753364" cy="1445969"/>
                <a:chOff x="530251" y="4447757"/>
                <a:chExt cx="1753364" cy="1445969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530251" y="4838098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530251" y="523099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530251" y="5623896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534560" y="444775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</p:grpSp>
        <p:sp>
          <p:nvSpPr>
            <p:cNvPr id="27" name="Magnetic Disk 26"/>
            <p:cNvSpPr/>
            <p:nvPr/>
          </p:nvSpPr>
          <p:spPr>
            <a:xfrm>
              <a:off x="556772" y="4168897"/>
              <a:ext cx="917061" cy="1010498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MYSQL</a:t>
              </a:r>
              <a:endParaRPr lang="en-US"/>
            </a:p>
          </p:txBody>
        </p:sp>
      </p:grpSp>
      <p:sp>
        <p:nvSpPr>
          <p:cNvPr id="29" name="Title 3"/>
          <p:cNvSpPr txBox="1">
            <a:spLocks/>
          </p:cNvSpPr>
          <p:nvPr/>
        </p:nvSpPr>
        <p:spPr>
          <a:xfrm>
            <a:off x="6823876" y="2368563"/>
            <a:ext cx="1412677" cy="481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Cloudera Manager Server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9" name="Picture 2" descr="https://documents.lucidchart.com/documents/76af3f32-75d4-4c9e-bd81-cab6e4aec0bc/pages/0_0?a=4951&amp;x=30&amp;y=1530&amp;w=220&amp;h=220&amp;store=1&amp;accept=image%2F*&amp;auth=LCA%2091ebc244c6acbec55ec59d9d398b81a1531d0f01-ts%3D149660677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24"/>
          <a:stretch/>
        </p:blipFill>
        <p:spPr bwMode="auto">
          <a:xfrm>
            <a:off x="177421" y="2136901"/>
            <a:ext cx="3186343" cy="265346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7522854" y="373665"/>
            <a:ext cx="4350655" cy="1154677"/>
            <a:chOff x="6133760" y="82027"/>
            <a:chExt cx="5778203" cy="1533553"/>
          </a:xfrm>
        </p:grpSpPr>
        <p:sp>
          <p:nvSpPr>
            <p:cNvPr id="41" name="Rounded Rectangle 40"/>
            <p:cNvSpPr/>
            <p:nvPr/>
          </p:nvSpPr>
          <p:spPr>
            <a:xfrm>
              <a:off x="6133760" y="82027"/>
              <a:ext cx="5778203" cy="1533553"/>
            </a:xfrm>
            <a:prstGeom prst="roundRect">
              <a:avLst>
                <a:gd name="adj" fmla="val 68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573140" y="253072"/>
              <a:ext cx="1339049" cy="353996"/>
              <a:chOff x="979839" y="4860432"/>
              <a:chExt cx="753298" cy="18505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979839" y="4860432"/>
                <a:ext cx="753298" cy="4571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979839" y="4927869"/>
                <a:ext cx="753298" cy="4571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979839" y="4999770"/>
                <a:ext cx="753298" cy="4571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Oval 42"/>
            <p:cNvSpPr/>
            <p:nvPr/>
          </p:nvSpPr>
          <p:spPr>
            <a:xfrm>
              <a:off x="11132106" y="254357"/>
              <a:ext cx="315900" cy="3195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365590" y="699248"/>
              <a:ext cx="895016" cy="6928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LDAP SERVER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9831" y="699248"/>
              <a:ext cx="895016" cy="6928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DNS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558804" y="695707"/>
              <a:ext cx="895016" cy="6928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KDC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Elbow Connector 32"/>
          <p:cNvCxnSpPr>
            <a:stCxn id="39" idx="3"/>
            <a:endCxn id="29" idx="1"/>
          </p:cNvCxnSpPr>
          <p:nvPr/>
        </p:nvCxnSpPr>
        <p:spPr>
          <a:xfrm flipV="1">
            <a:off x="3363764" y="2609329"/>
            <a:ext cx="3460112" cy="854304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63935" y="2424662"/>
            <a:ext cx="8507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7180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54" name="Elbow Connector 53"/>
          <p:cNvCxnSpPr>
            <a:endCxn id="29" idx="3"/>
          </p:cNvCxnSpPr>
          <p:nvPr/>
        </p:nvCxnSpPr>
        <p:spPr>
          <a:xfrm rot="5400000" flipH="1" flipV="1">
            <a:off x="7066459" y="3526687"/>
            <a:ext cx="2087452" cy="252736"/>
          </a:xfrm>
          <a:prstGeom prst="bentConnector4">
            <a:avLst>
              <a:gd name="adj1" fmla="val -225"/>
              <a:gd name="adj2" fmla="val 37945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1" idx="2"/>
            <a:endCxn id="29" idx="0"/>
          </p:cNvCxnSpPr>
          <p:nvPr/>
        </p:nvCxnSpPr>
        <p:spPr>
          <a:xfrm rot="5400000">
            <a:off x="8194089" y="864469"/>
            <a:ext cx="840221" cy="216796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666976" y="2215625"/>
            <a:ext cx="1704330" cy="4642376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3"/>
          <p:cNvSpPr txBox="1">
            <a:spLocks/>
          </p:cNvSpPr>
          <p:nvPr/>
        </p:nvSpPr>
        <p:spPr>
          <a:xfrm>
            <a:off x="8371305" y="6383006"/>
            <a:ext cx="1850868" cy="354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mtClean="0">
                <a:latin typeface="Courier New" charset="0"/>
                <a:ea typeface="Courier New" charset="0"/>
                <a:cs typeface="Courier New" charset="0"/>
              </a:rPr>
              <a:t>MASTER NODE- 1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5" name="Title 3"/>
          <p:cNvSpPr txBox="1">
            <a:spLocks/>
          </p:cNvSpPr>
          <p:nvPr/>
        </p:nvSpPr>
        <p:spPr>
          <a:xfrm>
            <a:off x="165846" y="176868"/>
            <a:ext cx="5825521" cy="52238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Cloudera Manager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User Authentication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91054" y="3113080"/>
            <a:ext cx="116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on SSL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6767487" y="2961461"/>
            <a:ext cx="1521755" cy="3657600"/>
            <a:chOff x="257505" y="3043348"/>
            <a:chExt cx="1521755" cy="3657600"/>
          </a:xfrm>
        </p:grpSpPr>
        <p:grpSp>
          <p:nvGrpSpPr>
            <p:cNvPr id="3" name="Group 2"/>
            <p:cNvGrpSpPr>
              <a:grpSpLocks noChangeAspect="1"/>
            </p:cNvGrpSpPr>
            <p:nvPr/>
          </p:nvGrpSpPr>
          <p:grpSpPr>
            <a:xfrm>
              <a:off x="257505" y="3043348"/>
              <a:ext cx="1521755" cy="3657600"/>
              <a:chOff x="410173" y="1256523"/>
              <a:chExt cx="2003721" cy="481602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10173" y="1256523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532207" y="1929568"/>
                <a:ext cx="1764527" cy="466477"/>
                <a:chOff x="979839" y="4860432"/>
                <a:chExt cx="753298" cy="185057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Oval 17"/>
              <p:cNvSpPr/>
              <p:nvPr/>
            </p:nvSpPr>
            <p:spPr>
              <a:xfrm>
                <a:off x="2090712" y="1356118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530251" y="4447757"/>
                <a:ext cx="1753364" cy="1445969"/>
                <a:chOff x="530251" y="4447757"/>
                <a:chExt cx="1753364" cy="1445969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530251" y="4838098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530251" y="523099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530251" y="5623896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534560" y="444775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</p:grpSp>
        <p:sp>
          <p:nvSpPr>
            <p:cNvPr id="27" name="Magnetic Disk 26"/>
            <p:cNvSpPr/>
            <p:nvPr/>
          </p:nvSpPr>
          <p:spPr>
            <a:xfrm>
              <a:off x="556772" y="4168897"/>
              <a:ext cx="917061" cy="1010498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MYSQL</a:t>
              </a:r>
              <a:endParaRPr lang="en-US"/>
            </a:p>
          </p:txBody>
        </p:sp>
      </p:grpSp>
      <p:sp>
        <p:nvSpPr>
          <p:cNvPr id="29" name="Title 3"/>
          <p:cNvSpPr txBox="1">
            <a:spLocks/>
          </p:cNvSpPr>
          <p:nvPr/>
        </p:nvSpPr>
        <p:spPr>
          <a:xfrm>
            <a:off x="6823876" y="2368563"/>
            <a:ext cx="1412677" cy="481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Hue Server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9" name="Picture 2" descr="https://documents.lucidchart.com/documents/76af3f32-75d4-4c9e-bd81-cab6e4aec0bc/pages/0_0?a=4951&amp;x=30&amp;y=1530&amp;w=220&amp;h=220&amp;store=1&amp;accept=image%2F*&amp;auth=LCA%2091ebc244c6acbec55ec59d9d398b81a1531d0f01-ts%3D149660677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24"/>
          <a:stretch/>
        </p:blipFill>
        <p:spPr bwMode="auto">
          <a:xfrm>
            <a:off x="177421" y="2136901"/>
            <a:ext cx="3186343" cy="265346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7522854" y="373665"/>
            <a:ext cx="4350655" cy="1154677"/>
            <a:chOff x="6133760" y="82027"/>
            <a:chExt cx="5778203" cy="1533553"/>
          </a:xfrm>
        </p:grpSpPr>
        <p:sp>
          <p:nvSpPr>
            <p:cNvPr id="41" name="Rounded Rectangle 40"/>
            <p:cNvSpPr/>
            <p:nvPr/>
          </p:nvSpPr>
          <p:spPr>
            <a:xfrm>
              <a:off x="6133760" y="82027"/>
              <a:ext cx="5778203" cy="1533553"/>
            </a:xfrm>
            <a:prstGeom prst="roundRect">
              <a:avLst>
                <a:gd name="adj" fmla="val 68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573140" y="253072"/>
              <a:ext cx="1339049" cy="353996"/>
              <a:chOff x="979839" y="4860432"/>
              <a:chExt cx="753298" cy="18505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979839" y="4860432"/>
                <a:ext cx="753298" cy="4571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979839" y="4927869"/>
                <a:ext cx="753298" cy="4571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979839" y="4999770"/>
                <a:ext cx="753298" cy="4571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Oval 42"/>
            <p:cNvSpPr/>
            <p:nvPr/>
          </p:nvSpPr>
          <p:spPr>
            <a:xfrm>
              <a:off x="11132106" y="254357"/>
              <a:ext cx="315900" cy="3195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365590" y="699248"/>
              <a:ext cx="895016" cy="6928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LDAP SERVER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9831" y="699248"/>
              <a:ext cx="895016" cy="6928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DNS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558804" y="695707"/>
              <a:ext cx="895016" cy="6928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KDC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Elbow Connector 32"/>
          <p:cNvCxnSpPr>
            <a:stCxn id="39" idx="3"/>
            <a:endCxn id="29" idx="1"/>
          </p:cNvCxnSpPr>
          <p:nvPr/>
        </p:nvCxnSpPr>
        <p:spPr>
          <a:xfrm flipV="1">
            <a:off x="3363764" y="2609329"/>
            <a:ext cx="3460112" cy="854304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63935" y="2424662"/>
            <a:ext cx="8507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8888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54" name="Elbow Connector 53"/>
          <p:cNvCxnSpPr>
            <a:endCxn id="29" idx="3"/>
          </p:cNvCxnSpPr>
          <p:nvPr/>
        </p:nvCxnSpPr>
        <p:spPr>
          <a:xfrm rot="5400000" flipH="1" flipV="1">
            <a:off x="7066459" y="3526687"/>
            <a:ext cx="2087452" cy="252736"/>
          </a:xfrm>
          <a:prstGeom prst="bentConnector4">
            <a:avLst>
              <a:gd name="adj1" fmla="val -225"/>
              <a:gd name="adj2" fmla="val 37945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1" idx="2"/>
            <a:endCxn id="29" idx="0"/>
          </p:cNvCxnSpPr>
          <p:nvPr/>
        </p:nvCxnSpPr>
        <p:spPr>
          <a:xfrm rot="5400000">
            <a:off x="8194089" y="864469"/>
            <a:ext cx="840221" cy="216796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666976" y="2215625"/>
            <a:ext cx="1704330" cy="4642376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3"/>
          <p:cNvSpPr txBox="1">
            <a:spLocks/>
          </p:cNvSpPr>
          <p:nvPr/>
        </p:nvSpPr>
        <p:spPr>
          <a:xfrm>
            <a:off x="8371305" y="6383006"/>
            <a:ext cx="1850868" cy="354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mtClean="0">
                <a:latin typeface="Courier New" charset="0"/>
                <a:ea typeface="Courier New" charset="0"/>
                <a:cs typeface="Courier New" charset="0"/>
              </a:rPr>
              <a:t>MASTER NODE- 1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5" name="Title 3"/>
          <p:cNvSpPr txBox="1">
            <a:spLocks/>
          </p:cNvSpPr>
          <p:nvPr/>
        </p:nvSpPr>
        <p:spPr>
          <a:xfrm>
            <a:off x="165846" y="176868"/>
            <a:ext cx="5825521" cy="5223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Hue User Authentication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91054" y="3113080"/>
            <a:ext cx="116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on SSL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165847" y="176868"/>
            <a:ext cx="3397624" cy="52238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Kerberos Architecture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724400" y="577758"/>
            <a:ext cx="7206351" cy="2767852"/>
            <a:chOff x="547996" y="2374304"/>
            <a:chExt cx="11598655" cy="4454871"/>
          </a:xfrm>
        </p:grpSpPr>
        <p:grpSp>
          <p:nvGrpSpPr>
            <p:cNvPr id="1036" name="Group 1035"/>
            <p:cNvGrpSpPr/>
            <p:nvPr/>
          </p:nvGrpSpPr>
          <p:grpSpPr>
            <a:xfrm>
              <a:off x="4312053" y="2384660"/>
              <a:ext cx="7834598" cy="4443189"/>
              <a:chOff x="110191" y="2414811"/>
              <a:chExt cx="7834598" cy="4443189"/>
            </a:xfrm>
          </p:grpSpPr>
          <p:grpSp>
            <p:nvGrpSpPr>
              <p:cNvPr id="1027" name="Group 1026"/>
              <p:cNvGrpSpPr/>
              <p:nvPr/>
            </p:nvGrpSpPr>
            <p:grpSpPr>
              <a:xfrm>
                <a:off x="465277" y="2983259"/>
                <a:ext cx="7044797" cy="3668074"/>
                <a:chOff x="233850" y="2948062"/>
                <a:chExt cx="7044797" cy="3668074"/>
              </a:xfrm>
            </p:grpSpPr>
            <p:grpSp>
              <p:nvGrpSpPr>
                <p:cNvPr id="156" name="Group 155"/>
                <p:cNvGrpSpPr>
                  <a:grpSpLocks noChangeAspect="1"/>
                </p:cNvGrpSpPr>
                <p:nvPr/>
              </p:nvGrpSpPr>
              <p:grpSpPr>
                <a:xfrm>
                  <a:off x="3914854" y="2948062"/>
                  <a:ext cx="1520566" cy="3654740"/>
                  <a:chOff x="5746192" y="1209467"/>
                  <a:chExt cx="2003721" cy="4816023"/>
                </a:xfrm>
              </p:grpSpPr>
              <p:sp>
                <p:nvSpPr>
                  <p:cNvPr id="157" name="Rounded Rectangle 156"/>
                  <p:cNvSpPr/>
                  <p:nvPr/>
                </p:nvSpPr>
                <p:spPr>
                  <a:xfrm>
                    <a:off x="5746192" y="1209467"/>
                    <a:ext cx="2003721" cy="4816023"/>
                  </a:xfrm>
                  <a:prstGeom prst="roundRect">
                    <a:avLst>
                      <a:gd name="adj" fmla="val 6831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8" name="Group 157"/>
                  <p:cNvGrpSpPr/>
                  <p:nvPr/>
                </p:nvGrpSpPr>
                <p:grpSpPr>
                  <a:xfrm>
                    <a:off x="5886633" y="2690642"/>
                    <a:ext cx="1749055" cy="3226778"/>
                    <a:chOff x="988738" y="5134069"/>
                    <a:chExt cx="746693" cy="1280102"/>
                  </a:xfrm>
                </p:grpSpPr>
                <p:sp>
                  <p:nvSpPr>
                    <p:cNvPr id="165" name="Rounded Rectangle 164"/>
                    <p:cNvSpPr/>
                    <p:nvPr/>
                  </p:nvSpPr>
                  <p:spPr>
                    <a:xfrm>
                      <a:off x="988738" y="5134069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disk1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66" name="Rounded Rectangle 165"/>
                    <p:cNvSpPr/>
                    <p:nvPr/>
                  </p:nvSpPr>
                  <p:spPr>
                    <a:xfrm>
                      <a:off x="988738" y="5241114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disk2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67" name="Rounded Rectangle 166"/>
                    <p:cNvSpPr/>
                    <p:nvPr/>
                  </p:nvSpPr>
                  <p:spPr>
                    <a:xfrm>
                      <a:off x="988738" y="5348159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disk3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68" name="Rounded Rectangle 167"/>
                    <p:cNvSpPr/>
                    <p:nvPr/>
                  </p:nvSpPr>
                  <p:spPr>
                    <a:xfrm>
                      <a:off x="988738" y="5455204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disk4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69" name="Rounded Rectangle 168"/>
                    <p:cNvSpPr/>
                    <p:nvPr/>
                  </p:nvSpPr>
                  <p:spPr>
                    <a:xfrm>
                      <a:off x="988738" y="5562249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disk5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70" name="Rounded Rectangle 169"/>
                    <p:cNvSpPr/>
                    <p:nvPr/>
                  </p:nvSpPr>
                  <p:spPr>
                    <a:xfrm>
                      <a:off x="988738" y="5669294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disk6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71" name="Rounded Rectangle 170"/>
                    <p:cNvSpPr/>
                    <p:nvPr/>
                  </p:nvSpPr>
                  <p:spPr>
                    <a:xfrm>
                      <a:off x="988738" y="5776339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disk7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72" name="Rounded Rectangle 171"/>
                    <p:cNvSpPr/>
                    <p:nvPr/>
                  </p:nvSpPr>
                  <p:spPr>
                    <a:xfrm>
                      <a:off x="988738" y="5883384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disk8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73" name="Rounded Rectangle 172"/>
                    <p:cNvSpPr/>
                    <p:nvPr/>
                  </p:nvSpPr>
                  <p:spPr>
                    <a:xfrm>
                      <a:off x="988738" y="5985991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disk9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74" name="Rounded Rectangle 173"/>
                    <p:cNvSpPr/>
                    <p:nvPr/>
                  </p:nvSpPr>
                  <p:spPr>
                    <a:xfrm>
                      <a:off x="988738" y="6093036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disk10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75" name="Rounded Rectangle 174"/>
                    <p:cNvSpPr/>
                    <p:nvPr/>
                  </p:nvSpPr>
                  <p:spPr>
                    <a:xfrm>
                      <a:off x="988738" y="6200081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disk11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76" name="Rounded Rectangle 175"/>
                    <p:cNvSpPr/>
                    <p:nvPr/>
                  </p:nvSpPr>
                  <p:spPr>
                    <a:xfrm>
                      <a:off x="988738" y="6307126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disk12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</p:grpSp>
              <p:grpSp>
                <p:nvGrpSpPr>
                  <p:cNvPr id="159" name="Group 158"/>
                  <p:cNvGrpSpPr/>
                  <p:nvPr/>
                </p:nvGrpSpPr>
                <p:grpSpPr>
                  <a:xfrm>
                    <a:off x="5878896" y="1609615"/>
                    <a:ext cx="1764527" cy="466477"/>
                    <a:chOff x="979839" y="4860432"/>
                    <a:chExt cx="753298" cy="185057"/>
                  </a:xfrm>
                </p:grpSpPr>
                <p:sp>
                  <p:nvSpPr>
                    <p:cNvPr id="162" name="Rounded Rectangle 161"/>
                    <p:cNvSpPr/>
                    <p:nvPr/>
                  </p:nvSpPr>
                  <p:spPr>
                    <a:xfrm>
                      <a:off x="979839" y="4860432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" name="Rounded Rectangle 162"/>
                    <p:cNvSpPr/>
                    <p:nvPr/>
                  </p:nvSpPr>
                  <p:spPr>
                    <a:xfrm>
                      <a:off x="979839" y="4927869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Rounded Rectangle 163"/>
                    <p:cNvSpPr/>
                    <p:nvPr/>
                  </p:nvSpPr>
                  <p:spPr>
                    <a:xfrm>
                      <a:off x="979839" y="4999770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0" name="Oval 159"/>
                  <p:cNvSpPr/>
                  <p:nvPr/>
                </p:nvSpPr>
                <p:spPr>
                  <a:xfrm>
                    <a:off x="7426731" y="1309062"/>
                    <a:ext cx="188594" cy="194821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ounded Rectangle 160"/>
                  <p:cNvSpPr/>
                  <p:nvPr/>
                </p:nvSpPr>
                <p:spPr>
                  <a:xfrm>
                    <a:off x="5886633" y="2221327"/>
                    <a:ext cx="1749055" cy="269830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disk0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</p:grpSp>
            <p:grpSp>
              <p:nvGrpSpPr>
                <p:cNvPr id="177" name="Group 176"/>
                <p:cNvGrpSpPr>
                  <a:grpSpLocks noChangeAspect="1"/>
                </p:cNvGrpSpPr>
                <p:nvPr/>
              </p:nvGrpSpPr>
              <p:grpSpPr>
                <a:xfrm>
                  <a:off x="2082429" y="2961396"/>
                  <a:ext cx="1520566" cy="3654740"/>
                  <a:chOff x="5746192" y="1209467"/>
                  <a:chExt cx="2003721" cy="4816023"/>
                </a:xfrm>
              </p:grpSpPr>
              <p:sp>
                <p:nvSpPr>
                  <p:cNvPr id="178" name="Rounded Rectangle 177"/>
                  <p:cNvSpPr/>
                  <p:nvPr/>
                </p:nvSpPr>
                <p:spPr>
                  <a:xfrm>
                    <a:off x="5746192" y="1209467"/>
                    <a:ext cx="2003721" cy="4816023"/>
                  </a:xfrm>
                  <a:prstGeom prst="roundRect">
                    <a:avLst>
                      <a:gd name="adj" fmla="val 6831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9" name="Group 178"/>
                  <p:cNvGrpSpPr/>
                  <p:nvPr/>
                </p:nvGrpSpPr>
                <p:grpSpPr>
                  <a:xfrm>
                    <a:off x="5886633" y="2690642"/>
                    <a:ext cx="1749055" cy="3226778"/>
                    <a:chOff x="988738" y="5134069"/>
                    <a:chExt cx="746693" cy="1280102"/>
                  </a:xfrm>
                </p:grpSpPr>
                <p:sp>
                  <p:nvSpPr>
                    <p:cNvPr id="186" name="Rounded Rectangle 185"/>
                    <p:cNvSpPr/>
                    <p:nvPr/>
                  </p:nvSpPr>
                  <p:spPr>
                    <a:xfrm>
                      <a:off x="988738" y="5134069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disk1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87" name="Rounded Rectangle 186"/>
                    <p:cNvSpPr/>
                    <p:nvPr/>
                  </p:nvSpPr>
                  <p:spPr>
                    <a:xfrm>
                      <a:off x="988738" y="5241114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disk2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88" name="Rounded Rectangle 187"/>
                    <p:cNvSpPr/>
                    <p:nvPr/>
                  </p:nvSpPr>
                  <p:spPr>
                    <a:xfrm>
                      <a:off x="988738" y="5348159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disk3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89" name="Rounded Rectangle 188"/>
                    <p:cNvSpPr/>
                    <p:nvPr/>
                  </p:nvSpPr>
                  <p:spPr>
                    <a:xfrm>
                      <a:off x="988738" y="5455204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disk4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90" name="Rounded Rectangle 189"/>
                    <p:cNvSpPr/>
                    <p:nvPr/>
                  </p:nvSpPr>
                  <p:spPr>
                    <a:xfrm>
                      <a:off x="988738" y="5562249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disk5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91" name="Rounded Rectangle 190"/>
                    <p:cNvSpPr/>
                    <p:nvPr/>
                  </p:nvSpPr>
                  <p:spPr>
                    <a:xfrm>
                      <a:off x="988738" y="5669294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disk6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92" name="Rounded Rectangle 191"/>
                    <p:cNvSpPr/>
                    <p:nvPr/>
                  </p:nvSpPr>
                  <p:spPr>
                    <a:xfrm>
                      <a:off x="988738" y="5776339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disk7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93" name="Rounded Rectangle 192"/>
                    <p:cNvSpPr/>
                    <p:nvPr/>
                  </p:nvSpPr>
                  <p:spPr>
                    <a:xfrm>
                      <a:off x="988738" y="5883384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disk8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94" name="Rounded Rectangle 193"/>
                    <p:cNvSpPr/>
                    <p:nvPr/>
                  </p:nvSpPr>
                  <p:spPr>
                    <a:xfrm>
                      <a:off x="988738" y="5985991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disk9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95" name="Rounded Rectangle 194"/>
                    <p:cNvSpPr/>
                    <p:nvPr/>
                  </p:nvSpPr>
                  <p:spPr>
                    <a:xfrm>
                      <a:off x="988738" y="6093036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disk10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96" name="Rounded Rectangle 195"/>
                    <p:cNvSpPr/>
                    <p:nvPr/>
                  </p:nvSpPr>
                  <p:spPr>
                    <a:xfrm>
                      <a:off x="988738" y="6200081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disk11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97" name="Rounded Rectangle 196"/>
                    <p:cNvSpPr/>
                    <p:nvPr/>
                  </p:nvSpPr>
                  <p:spPr>
                    <a:xfrm>
                      <a:off x="988738" y="6307126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disk12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</p:grpSp>
              <p:grpSp>
                <p:nvGrpSpPr>
                  <p:cNvPr id="180" name="Group 179"/>
                  <p:cNvGrpSpPr/>
                  <p:nvPr/>
                </p:nvGrpSpPr>
                <p:grpSpPr>
                  <a:xfrm>
                    <a:off x="5878896" y="1609615"/>
                    <a:ext cx="1764527" cy="466477"/>
                    <a:chOff x="979839" y="4860432"/>
                    <a:chExt cx="753298" cy="185057"/>
                  </a:xfrm>
                </p:grpSpPr>
                <p:sp>
                  <p:nvSpPr>
                    <p:cNvPr id="183" name="Rounded Rectangle 182"/>
                    <p:cNvSpPr/>
                    <p:nvPr/>
                  </p:nvSpPr>
                  <p:spPr>
                    <a:xfrm>
                      <a:off x="979839" y="4860432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" name="Rounded Rectangle 183"/>
                    <p:cNvSpPr/>
                    <p:nvPr/>
                  </p:nvSpPr>
                  <p:spPr>
                    <a:xfrm>
                      <a:off x="979839" y="4927869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Rounded Rectangle 184"/>
                    <p:cNvSpPr/>
                    <p:nvPr/>
                  </p:nvSpPr>
                  <p:spPr>
                    <a:xfrm>
                      <a:off x="979839" y="4999770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1" name="Oval 180"/>
                  <p:cNvSpPr/>
                  <p:nvPr/>
                </p:nvSpPr>
                <p:spPr>
                  <a:xfrm>
                    <a:off x="7426731" y="1309062"/>
                    <a:ext cx="188594" cy="194821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ounded Rectangle 181"/>
                  <p:cNvSpPr/>
                  <p:nvPr/>
                </p:nvSpPr>
                <p:spPr>
                  <a:xfrm>
                    <a:off x="5886633" y="2221327"/>
                    <a:ext cx="1749055" cy="269830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disk0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</p:grpSp>
            <p:grpSp>
              <p:nvGrpSpPr>
                <p:cNvPr id="198" name="Group 197"/>
                <p:cNvGrpSpPr>
                  <a:grpSpLocks noChangeAspect="1"/>
                </p:cNvGrpSpPr>
                <p:nvPr/>
              </p:nvGrpSpPr>
              <p:grpSpPr>
                <a:xfrm>
                  <a:off x="5758081" y="2948062"/>
                  <a:ext cx="1520566" cy="3654740"/>
                  <a:chOff x="5746192" y="1209467"/>
                  <a:chExt cx="2003721" cy="4816023"/>
                </a:xfrm>
              </p:grpSpPr>
              <p:sp>
                <p:nvSpPr>
                  <p:cNvPr id="199" name="Rounded Rectangle 198"/>
                  <p:cNvSpPr/>
                  <p:nvPr/>
                </p:nvSpPr>
                <p:spPr>
                  <a:xfrm>
                    <a:off x="5746192" y="1209467"/>
                    <a:ext cx="2003721" cy="4816023"/>
                  </a:xfrm>
                  <a:prstGeom prst="roundRect">
                    <a:avLst>
                      <a:gd name="adj" fmla="val 6831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0" name="Group 199"/>
                  <p:cNvGrpSpPr/>
                  <p:nvPr/>
                </p:nvGrpSpPr>
                <p:grpSpPr>
                  <a:xfrm>
                    <a:off x="5886633" y="2690642"/>
                    <a:ext cx="1749055" cy="3226778"/>
                    <a:chOff x="988738" y="5134069"/>
                    <a:chExt cx="746693" cy="1280102"/>
                  </a:xfrm>
                </p:grpSpPr>
                <p:sp>
                  <p:nvSpPr>
                    <p:cNvPr id="207" name="Rounded Rectangle 206"/>
                    <p:cNvSpPr/>
                    <p:nvPr/>
                  </p:nvSpPr>
                  <p:spPr>
                    <a:xfrm>
                      <a:off x="988738" y="5134069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disk1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08" name="Rounded Rectangle 207"/>
                    <p:cNvSpPr/>
                    <p:nvPr/>
                  </p:nvSpPr>
                  <p:spPr>
                    <a:xfrm>
                      <a:off x="988738" y="5241114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disk2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09" name="Rounded Rectangle 208"/>
                    <p:cNvSpPr/>
                    <p:nvPr/>
                  </p:nvSpPr>
                  <p:spPr>
                    <a:xfrm>
                      <a:off x="988738" y="5348159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disk3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10" name="Rounded Rectangle 209"/>
                    <p:cNvSpPr/>
                    <p:nvPr/>
                  </p:nvSpPr>
                  <p:spPr>
                    <a:xfrm>
                      <a:off x="988738" y="5455204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disk4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11" name="Rounded Rectangle 210"/>
                    <p:cNvSpPr/>
                    <p:nvPr/>
                  </p:nvSpPr>
                  <p:spPr>
                    <a:xfrm>
                      <a:off x="988738" y="5562249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disk5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12" name="Rounded Rectangle 211"/>
                    <p:cNvSpPr/>
                    <p:nvPr/>
                  </p:nvSpPr>
                  <p:spPr>
                    <a:xfrm>
                      <a:off x="988738" y="5669294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disk6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13" name="Rounded Rectangle 212"/>
                    <p:cNvSpPr/>
                    <p:nvPr/>
                  </p:nvSpPr>
                  <p:spPr>
                    <a:xfrm>
                      <a:off x="988738" y="5776339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disk7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14" name="Rounded Rectangle 213"/>
                    <p:cNvSpPr/>
                    <p:nvPr/>
                  </p:nvSpPr>
                  <p:spPr>
                    <a:xfrm>
                      <a:off x="988738" y="5883384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disk8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15" name="Rounded Rectangle 214"/>
                    <p:cNvSpPr/>
                    <p:nvPr/>
                  </p:nvSpPr>
                  <p:spPr>
                    <a:xfrm>
                      <a:off x="988738" y="5985991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disk9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16" name="Rounded Rectangle 215"/>
                    <p:cNvSpPr/>
                    <p:nvPr/>
                  </p:nvSpPr>
                  <p:spPr>
                    <a:xfrm>
                      <a:off x="988738" y="6093036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disk10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17" name="Rounded Rectangle 216"/>
                    <p:cNvSpPr/>
                    <p:nvPr/>
                  </p:nvSpPr>
                  <p:spPr>
                    <a:xfrm>
                      <a:off x="988738" y="6200081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disk11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18" name="Rounded Rectangle 217"/>
                    <p:cNvSpPr/>
                    <p:nvPr/>
                  </p:nvSpPr>
                  <p:spPr>
                    <a:xfrm>
                      <a:off x="988738" y="6307126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disk12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</p:grpSp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5878896" y="1609615"/>
                    <a:ext cx="1764527" cy="466477"/>
                    <a:chOff x="979839" y="4860432"/>
                    <a:chExt cx="753298" cy="185057"/>
                  </a:xfrm>
                </p:grpSpPr>
                <p:sp>
                  <p:nvSpPr>
                    <p:cNvPr id="204" name="Rounded Rectangle 203"/>
                    <p:cNvSpPr/>
                    <p:nvPr/>
                  </p:nvSpPr>
                  <p:spPr>
                    <a:xfrm>
                      <a:off x="979839" y="4860432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" name="Rounded Rectangle 204"/>
                    <p:cNvSpPr/>
                    <p:nvPr/>
                  </p:nvSpPr>
                  <p:spPr>
                    <a:xfrm>
                      <a:off x="979839" y="4927869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" name="Rounded Rectangle 205"/>
                    <p:cNvSpPr/>
                    <p:nvPr/>
                  </p:nvSpPr>
                  <p:spPr>
                    <a:xfrm>
                      <a:off x="979839" y="4999770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2" name="Oval 201"/>
                  <p:cNvSpPr/>
                  <p:nvPr/>
                </p:nvSpPr>
                <p:spPr>
                  <a:xfrm>
                    <a:off x="7426731" y="1309062"/>
                    <a:ext cx="188594" cy="194821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Rounded Rectangle 202"/>
                  <p:cNvSpPr/>
                  <p:nvPr/>
                </p:nvSpPr>
                <p:spPr>
                  <a:xfrm>
                    <a:off x="5886633" y="2221327"/>
                    <a:ext cx="1749055" cy="269830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disk0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</p:grpSp>
            <p:grpSp>
              <p:nvGrpSpPr>
                <p:cNvPr id="219" name="Group 218"/>
                <p:cNvGrpSpPr>
                  <a:grpSpLocks noChangeAspect="1"/>
                </p:cNvGrpSpPr>
                <p:nvPr/>
              </p:nvGrpSpPr>
              <p:grpSpPr>
                <a:xfrm>
                  <a:off x="233850" y="2961396"/>
                  <a:ext cx="1520566" cy="3654740"/>
                  <a:chOff x="5746192" y="1209467"/>
                  <a:chExt cx="2003721" cy="4816023"/>
                </a:xfrm>
              </p:grpSpPr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5746192" y="1209467"/>
                    <a:ext cx="2003721" cy="4816023"/>
                  </a:xfrm>
                  <a:prstGeom prst="roundRect">
                    <a:avLst>
                      <a:gd name="adj" fmla="val 6831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5886633" y="2690642"/>
                    <a:ext cx="1749055" cy="3226778"/>
                    <a:chOff x="988738" y="5134069"/>
                    <a:chExt cx="746693" cy="1280102"/>
                  </a:xfrm>
                </p:grpSpPr>
                <p:sp>
                  <p:nvSpPr>
                    <p:cNvPr id="228" name="Rounded Rectangle 227"/>
                    <p:cNvSpPr/>
                    <p:nvPr/>
                  </p:nvSpPr>
                  <p:spPr>
                    <a:xfrm>
                      <a:off x="988738" y="5134069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disk1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29" name="Rounded Rectangle 228"/>
                    <p:cNvSpPr/>
                    <p:nvPr/>
                  </p:nvSpPr>
                  <p:spPr>
                    <a:xfrm>
                      <a:off x="988738" y="5241114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disk2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30" name="Rounded Rectangle 229"/>
                    <p:cNvSpPr/>
                    <p:nvPr/>
                  </p:nvSpPr>
                  <p:spPr>
                    <a:xfrm>
                      <a:off x="988738" y="5348159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disk3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31" name="Rounded Rectangle 230"/>
                    <p:cNvSpPr/>
                    <p:nvPr/>
                  </p:nvSpPr>
                  <p:spPr>
                    <a:xfrm>
                      <a:off x="988738" y="5455204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disk4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32" name="Rounded Rectangle 231"/>
                    <p:cNvSpPr/>
                    <p:nvPr/>
                  </p:nvSpPr>
                  <p:spPr>
                    <a:xfrm>
                      <a:off x="988738" y="5562249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disk5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33" name="Rounded Rectangle 232"/>
                    <p:cNvSpPr/>
                    <p:nvPr/>
                  </p:nvSpPr>
                  <p:spPr>
                    <a:xfrm>
                      <a:off x="988738" y="5669294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disk6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34" name="Rounded Rectangle 233"/>
                    <p:cNvSpPr/>
                    <p:nvPr/>
                  </p:nvSpPr>
                  <p:spPr>
                    <a:xfrm>
                      <a:off x="988738" y="5776339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disk7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35" name="Rounded Rectangle 234"/>
                    <p:cNvSpPr/>
                    <p:nvPr/>
                  </p:nvSpPr>
                  <p:spPr>
                    <a:xfrm>
                      <a:off x="988738" y="5883384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disk8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36" name="Rounded Rectangle 235"/>
                    <p:cNvSpPr/>
                    <p:nvPr/>
                  </p:nvSpPr>
                  <p:spPr>
                    <a:xfrm>
                      <a:off x="988738" y="5985991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disk9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37" name="Rounded Rectangle 236"/>
                    <p:cNvSpPr/>
                    <p:nvPr/>
                  </p:nvSpPr>
                  <p:spPr>
                    <a:xfrm>
                      <a:off x="988738" y="6093036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disk10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38" name="Rounded Rectangle 237"/>
                    <p:cNvSpPr/>
                    <p:nvPr/>
                  </p:nvSpPr>
                  <p:spPr>
                    <a:xfrm>
                      <a:off x="988738" y="6200081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disk11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39" name="Rounded Rectangle 238"/>
                    <p:cNvSpPr/>
                    <p:nvPr/>
                  </p:nvSpPr>
                  <p:spPr>
                    <a:xfrm>
                      <a:off x="988738" y="6307126"/>
                      <a:ext cx="746693" cy="107045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disk12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</p:grpSp>
              <p:grpSp>
                <p:nvGrpSpPr>
                  <p:cNvPr id="222" name="Group 221"/>
                  <p:cNvGrpSpPr/>
                  <p:nvPr/>
                </p:nvGrpSpPr>
                <p:grpSpPr>
                  <a:xfrm>
                    <a:off x="5878896" y="1609615"/>
                    <a:ext cx="1764527" cy="466477"/>
                    <a:chOff x="979839" y="4860432"/>
                    <a:chExt cx="753298" cy="185057"/>
                  </a:xfrm>
                </p:grpSpPr>
                <p:sp>
                  <p:nvSpPr>
                    <p:cNvPr id="225" name="Rounded Rectangle 224"/>
                    <p:cNvSpPr/>
                    <p:nvPr/>
                  </p:nvSpPr>
                  <p:spPr>
                    <a:xfrm>
                      <a:off x="979839" y="4860432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" name="Rounded Rectangle 225"/>
                    <p:cNvSpPr/>
                    <p:nvPr/>
                  </p:nvSpPr>
                  <p:spPr>
                    <a:xfrm>
                      <a:off x="979839" y="4927869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Rounded Rectangle 226"/>
                    <p:cNvSpPr/>
                    <p:nvPr/>
                  </p:nvSpPr>
                  <p:spPr>
                    <a:xfrm>
                      <a:off x="979839" y="4999770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3" name="Oval 222"/>
                  <p:cNvSpPr/>
                  <p:nvPr/>
                </p:nvSpPr>
                <p:spPr>
                  <a:xfrm>
                    <a:off x="7426731" y="1309062"/>
                    <a:ext cx="188594" cy="194821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Rounded Rectangle 223"/>
                  <p:cNvSpPr/>
                  <p:nvPr/>
                </p:nvSpPr>
                <p:spPr>
                  <a:xfrm>
                    <a:off x="5886633" y="2221327"/>
                    <a:ext cx="1749055" cy="269830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disk0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</p:grpSp>
          </p:grpSp>
          <p:sp>
            <p:nvSpPr>
              <p:cNvPr id="315" name="Rectangle 314"/>
              <p:cNvSpPr/>
              <p:nvPr/>
            </p:nvSpPr>
            <p:spPr>
              <a:xfrm>
                <a:off x="110191" y="2763547"/>
                <a:ext cx="7834598" cy="4094453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Title 3"/>
              <p:cNvSpPr txBox="1">
                <a:spLocks/>
              </p:cNvSpPr>
              <p:nvPr/>
            </p:nvSpPr>
            <p:spPr>
              <a:xfrm>
                <a:off x="110191" y="2414811"/>
                <a:ext cx="1660379" cy="3547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600" dirty="0" smtClean="0">
                    <a:latin typeface="Courier New" charset="0"/>
                    <a:ea typeface="Courier New" charset="0"/>
                    <a:cs typeface="Courier New" charset="0"/>
                  </a:rPr>
                  <a:t>SLAVE NODES</a:t>
                </a:r>
                <a:endParaRPr lang="en-US" sz="16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37" name="Group 1036"/>
            <p:cNvGrpSpPr/>
            <p:nvPr/>
          </p:nvGrpSpPr>
          <p:grpSpPr>
            <a:xfrm>
              <a:off x="547996" y="2374304"/>
              <a:ext cx="3693609" cy="4454871"/>
              <a:chOff x="27296" y="2374304"/>
              <a:chExt cx="3693609" cy="4454871"/>
            </a:xfrm>
          </p:grpSpPr>
          <p:grpSp>
            <p:nvGrpSpPr>
              <p:cNvPr id="1035" name="Group 1034"/>
              <p:cNvGrpSpPr/>
              <p:nvPr/>
            </p:nvGrpSpPr>
            <p:grpSpPr>
              <a:xfrm>
                <a:off x="27296" y="2734722"/>
                <a:ext cx="3693609" cy="4094453"/>
                <a:chOff x="8498391" y="2763547"/>
                <a:chExt cx="3693609" cy="4094453"/>
              </a:xfrm>
            </p:grpSpPr>
            <p:grpSp>
              <p:nvGrpSpPr>
                <p:cNvPr id="1031" name="Group 1030"/>
                <p:cNvGrpSpPr/>
                <p:nvPr/>
              </p:nvGrpSpPr>
              <p:grpSpPr>
                <a:xfrm>
                  <a:off x="8728600" y="3072173"/>
                  <a:ext cx="3262848" cy="3657600"/>
                  <a:chOff x="8469187" y="106864"/>
                  <a:chExt cx="3262848" cy="3657600"/>
                </a:xfrm>
              </p:grpSpPr>
              <p:grpSp>
                <p:nvGrpSpPr>
                  <p:cNvPr id="240" name="Group 239"/>
                  <p:cNvGrpSpPr>
                    <a:grpSpLocks noChangeAspect="1"/>
                  </p:cNvGrpSpPr>
                  <p:nvPr/>
                </p:nvGrpSpPr>
                <p:grpSpPr>
                  <a:xfrm>
                    <a:off x="8469187" y="106864"/>
                    <a:ext cx="1521755" cy="3657600"/>
                    <a:chOff x="410173" y="1256523"/>
                    <a:chExt cx="2003721" cy="4816023"/>
                  </a:xfrm>
                </p:grpSpPr>
                <p:sp>
                  <p:nvSpPr>
                    <p:cNvPr id="241" name="Rounded Rectangle 240"/>
                    <p:cNvSpPr/>
                    <p:nvPr/>
                  </p:nvSpPr>
                  <p:spPr>
                    <a:xfrm>
                      <a:off x="410173" y="1256523"/>
                      <a:ext cx="2003721" cy="4816023"/>
                    </a:xfrm>
                    <a:prstGeom prst="roundRect">
                      <a:avLst>
                        <a:gd name="adj" fmla="val 6831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42" name="Group 241"/>
                    <p:cNvGrpSpPr/>
                    <p:nvPr/>
                  </p:nvGrpSpPr>
                  <p:grpSpPr>
                    <a:xfrm>
                      <a:off x="532207" y="1929568"/>
                      <a:ext cx="1764527" cy="466477"/>
                      <a:chOff x="979839" y="4860432"/>
                      <a:chExt cx="753298" cy="185057"/>
                    </a:xfrm>
                  </p:grpSpPr>
                  <p:sp>
                    <p:nvSpPr>
                      <p:cNvPr id="249" name="Rounded Rectangle 248"/>
                      <p:cNvSpPr/>
                      <p:nvPr/>
                    </p:nvSpPr>
                    <p:spPr>
                      <a:xfrm>
                        <a:off x="979839" y="4860432"/>
                        <a:ext cx="753298" cy="45719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0" name="Rounded Rectangle 249"/>
                      <p:cNvSpPr/>
                      <p:nvPr/>
                    </p:nvSpPr>
                    <p:spPr>
                      <a:xfrm>
                        <a:off x="979839" y="4927869"/>
                        <a:ext cx="753298" cy="45719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1" name="Rounded Rectangle 250"/>
                      <p:cNvSpPr/>
                      <p:nvPr/>
                    </p:nvSpPr>
                    <p:spPr>
                      <a:xfrm>
                        <a:off x="979839" y="4999770"/>
                        <a:ext cx="753298" cy="45719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3" name="Oval 242"/>
                    <p:cNvSpPr/>
                    <p:nvPr/>
                  </p:nvSpPr>
                  <p:spPr>
                    <a:xfrm>
                      <a:off x="2090712" y="1356118"/>
                      <a:ext cx="188594" cy="194821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44" name="Group 243"/>
                    <p:cNvGrpSpPr/>
                    <p:nvPr/>
                  </p:nvGrpSpPr>
                  <p:grpSpPr>
                    <a:xfrm>
                      <a:off x="530251" y="4447757"/>
                      <a:ext cx="1753364" cy="1445969"/>
                      <a:chOff x="530251" y="4447757"/>
                      <a:chExt cx="1753364" cy="1445969"/>
                    </a:xfrm>
                  </p:grpSpPr>
                  <p:sp>
                    <p:nvSpPr>
                      <p:cNvPr id="245" name="Rounded Rectangle 244"/>
                      <p:cNvSpPr/>
                      <p:nvPr/>
                    </p:nvSpPr>
                    <p:spPr>
                      <a:xfrm>
                        <a:off x="530251" y="4838098"/>
                        <a:ext cx="1749055" cy="269830"/>
                      </a:xfrm>
                      <a:prstGeom prst="roundRect">
                        <a:avLst>
                          <a:gd name="adj" fmla="val 68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600" b="1" dirty="0" smtClean="0">
                            <a:latin typeface="Courier New" charset="0"/>
                            <a:ea typeface="Courier New" charset="0"/>
                            <a:cs typeface="Courier New" charset="0"/>
                          </a:rPr>
                          <a:t>disk1</a:t>
                        </a:r>
                        <a:endParaRPr lang="en-US" sz="600" b="1" dirty="0">
                          <a:latin typeface="Courier New" charset="0"/>
                          <a:ea typeface="Courier New" charset="0"/>
                          <a:cs typeface="Courier New" charset="0"/>
                        </a:endParaRPr>
                      </a:p>
                    </p:txBody>
                  </p:sp>
                  <p:sp>
                    <p:nvSpPr>
                      <p:cNvPr id="246" name="Rounded Rectangle 245"/>
                      <p:cNvSpPr/>
                      <p:nvPr/>
                    </p:nvSpPr>
                    <p:spPr>
                      <a:xfrm>
                        <a:off x="530251" y="5230997"/>
                        <a:ext cx="1749055" cy="269830"/>
                      </a:xfrm>
                      <a:prstGeom prst="roundRect">
                        <a:avLst>
                          <a:gd name="adj" fmla="val 68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600" b="1" dirty="0" smtClean="0">
                            <a:latin typeface="Courier New" charset="0"/>
                            <a:ea typeface="Courier New" charset="0"/>
                            <a:cs typeface="Courier New" charset="0"/>
                          </a:rPr>
                          <a:t>disk2</a:t>
                        </a:r>
                        <a:endParaRPr lang="en-US" sz="600" b="1" dirty="0">
                          <a:latin typeface="Courier New" charset="0"/>
                          <a:ea typeface="Courier New" charset="0"/>
                          <a:cs typeface="Courier New" charset="0"/>
                        </a:endParaRPr>
                      </a:p>
                    </p:txBody>
                  </p:sp>
                  <p:sp>
                    <p:nvSpPr>
                      <p:cNvPr id="247" name="Rounded Rectangle 246"/>
                      <p:cNvSpPr/>
                      <p:nvPr/>
                    </p:nvSpPr>
                    <p:spPr>
                      <a:xfrm>
                        <a:off x="530251" y="5623896"/>
                        <a:ext cx="1749055" cy="269830"/>
                      </a:xfrm>
                      <a:prstGeom prst="roundRect">
                        <a:avLst>
                          <a:gd name="adj" fmla="val 68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600" b="1" dirty="0" smtClean="0">
                            <a:latin typeface="Courier New" charset="0"/>
                            <a:ea typeface="Courier New" charset="0"/>
                            <a:cs typeface="Courier New" charset="0"/>
                          </a:rPr>
                          <a:t>disk3</a:t>
                        </a:r>
                        <a:endParaRPr lang="en-US" sz="600" b="1" dirty="0">
                          <a:latin typeface="Courier New" charset="0"/>
                          <a:ea typeface="Courier New" charset="0"/>
                          <a:cs typeface="Courier New" charset="0"/>
                        </a:endParaRPr>
                      </a:p>
                    </p:txBody>
                  </p:sp>
                  <p:sp>
                    <p:nvSpPr>
                      <p:cNvPr id="248" name="Rounded Rectangle 247"/>
                      <p:cNvSpPr/>
                      <p:nvPr/>
                    </p:nvSpPr>
                    <p:spPr>
                      <a:xfrm>
                        <a:off x="534560" y="4447757"/>
                        <a:ext cx="1749055" cy="269830"/>
                      </a:xfrm>
                      <a:prstGeom prst="roundRect">
                        <a:avLst>
                          <a:gd name="adj" fmla="val 68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600" b="1" dirty="0" smtClean="0">
                            <a:latin typeface="Courier New" charset="0"/>
                            <a:ea typeface="Courier New" charset="0"/>
                            <a:cs typeface="Courier New" charset="0"/>
                          </a:rPr>
                          <a:t>disk0</a:t>
                        </a:r>
                        <a:endParaRPr lang="en-US" sz="600" b="1" dirty="0">
                          <a:latin typeface="Courier New" charset="0"/>
                          <a:ea typeface="Courier New" charset="0"/>
                          <a:cs typeface="Courier New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9" name="Group 298"/>
                  <p:cNvGrpSpPr>
                    <a:grpSpLocks noChangeAspect="1"/>
                  </p:cNvGrpSpPr>
                  <p:nvPr/>
                </p:nvGrpSpPr>
                <p:grpSpPr>
                  <a:xfrm>
                    <a:off x="10210280" y="106864"/>
                    <a:ext cx="1521755" cy="3657600"/>
                    <a:chOff x="410173" y="1256523"/>
                    <a:chExt cx="2003721" cy="4816023"/>
                  </a:xfrm>
                </p:grpSpPr>
                <p:sp>
                  <p:nvSpPr>
                    <p:cNvPr id="300" name="Rounded Rectangle 299"/>
                    <p:cNvSpPr/>
                    <p:nvPr/>
                  </p:nvSpPr>
                  <p:spPr>
                    <a:xfrm>
                      <a:off x="410173" y="1256523"/>
                      <a:ext cx="2003721" cy="4816023"/>
                    </a:xfrm>
                    <a:prstGeom prst="roundRect">
                      <a:avLst>
                        <a:gd name="adj" fmla="val 6831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01" name="Group 300"/>
                    <p:cNvGrpSpPr/>
                    <p:nvPr/>
                  </p:nvGrpSpPr>
                  <p:grpSpPr>
                    <a:xfrm>
                      <a:off x="532207" y="1929568"/>
                      <a:ext cx="1764527" cy="466477"/>
                      <a:chOff x="979839" y="4860432"/>
                      <a:chExt cx="753298" cy="185057"/>
                    </a:xfrm>
                  </p:grpSpPr>
                  <p:sp>
                    <p:nvSpPr>
                      <p:cNvPr id="308" name="Rounded Rectangle 307"/>
                      <p:cNvSpPr/>
                      <p:nvPr/>
                    </p:nvSpPr>
                    <p:spPr>
                      <a:xfrm>
                        <a:off x="979839" y="4860432"/>
                        <a:ext cx="753298" cy="45719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9" name="Rounded Rectangle 308"/>
                      <p:cNvSpPr/>
                      <p:nvPr/>
                    </p:nvSpPr>
                    <p:spPr>
                      <a:xfrm>
                        <a:off x="979839" y="4927869"/>
                        <a:ext cx="753298" cy="45719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0" name="Rounded Rectangle 309"/>
                      <p:cNvSpPr/>
                      <p:nvPr/>
                    </p:nvSpPr>
                    <p:spPr>
                      <a:xfrm>
                        <a:off x="979839" y="4999770"/>
                        <a:ext cx="753298" cy="45719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2" name="Oval 301"/>
                    <p:cNvSpPr/>
                    <p:nvPr/>
                  </p:nvSpPr>
                  <p:spPr>
                    <a:xfrm>
                      <a:off x="2090712" y="1356118"/>
                      <a:ext cx="188594" cy="194821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03" name="Group 302"/>
                    <p:cNvGrpSpPr/>
                    <p:nvPr/>
                  </p:nvGrpSpPr>
                  <p:grpSpPr>
                    <a:xfrm>
                      <a:off x="530251" y="4447757"/>
                      <a:ext cx="1753364" cy="1445969"/>
                      <a:chOff x="530251" y="4447757"/>
                      <a:chExt cx="1753364" cy="1445969"/>
                    </a:xfrm>
                  </p:grpSpPr>
                  <p:sp>
                    <p:nvSpPr>
                      <p:cNvPr id="304" name="Rounded Rectangle 303"/>
                      <p:cNvSpPr/>
                      <p:nvPr/>
                    </p:nvSpPr>
                    <p:spPr>
                      <a:xfrm>
                        <a:off x="530251" y="4838098"/>
                        <a:ext cx="1749055" cy="269830"/>
                      </a:xfrm>
                      <a:prstGeom prst="roundRect">
                        <a:avLst>
                          <a:gd name="adj" fmla="val 68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600" b="1" dirty="0" smtClean="0">
                            <a:latin typeface="Courier New" charset="0"/>
                            <a:ea typeface="Courier New" charset="0"/>
                            <a:cs typeface="Courier New" charset="0"/>
                          </a:rPr>
                          <a:t>disk1</a:t>
                        </a:r>
                        <a:endParaRPr lang="en-US" sz="600" b="1" dirty="0">
                          <a:latin typeface="Courier New" charset="0"/>
                          <a:ea typeface="Courier New" charset="0"/>
                          <a:cs typeface="Courier New" charset="0"/>
                        </a:endParaRPr>
                      </a:p>
                    </p:txBody>
                  </p:sp>
                  <p:sp>
                    <p:nvSpPr>
                      <p:cNvPr id="305" name="Rounded Rectangle 304"/>
                      <p:cNvSpPr/>
                      <p:nvPr/>
                    </p:nvSpPr>
                    <p:spPr>
                      <a:xfrm>
                        <a:off x="530251" y="5230997"/>
                        <a:ext cx="1749055" cy="269830"/>
                      </a:xfrm>
                      <a:prstGeom prst="roundRect">
                        <a:avLst>
                          <a:gd name="adj" fmla="val 68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600" b="1" dirty="0" smtClean="0">
                            <a:latin typeface="Courier New" charset="0"/>
                            <a:ea typeface="Courier New" charset="0"/>
                            <a:cs typeface="Courier New" charset="0"/>
                          </a:rPr>
                          <a:t>disk2</a:t>
                        </a:r>
                        <a:endParaRPr lang="en-US" sz="600" b="1" dirty="0">
                          <a:latin typeface="Courier New" charset="0"/>
                          <a:ea typeface="Courier New" charset="0"/>
                          <a:cs typeface="Courier New" charset="0"/>
                        </a:endParaRPr>
                      </a:p>
                    </p:txBody>
                  </p:sp>
                  <p:sp>
                    <p:nvSpPr>
                      <p:cNvPr id="306" name="Rounded Rectangle 305"/>
                      <p:cNvSpPr/>
                      <p:nvPr/>
                    </p:nvSpPr>
                    <p:spPr>
                      <a:xfrm>
                        <a:off x="530251" y="5623896"/>
                        <a:ext cx="1749055" cy="269830"/>
                      </a:xfrm>
                      <a:prstGeom prst="roundRect">
                        <a:avLst>
                          <a:gd name="adj" fmla="val 68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600" b="1" dirty="0" smtClean="0">
                            <a:latin typeface="Courier New" charset="0"/>
                            <a:ea typeface="Courier New" charset="0"/>
                            <a:cs typeface="Courier New" charset="0"/>
                          </a:rPr>
                          <a:t>disk3</a:t>
                        </a:r>
                        <a:endParaRPr lang="en-US" sz="600" b="1" dirty="0">
                          <a:latin typeface="Courier New" charset="0"/>
                          <a:ea typeface="Courier New" charset="0"/>
                          <a:cs typeface="Courier New" charset="0"/>
                        </a:endParaRPr>
                      </a:p>
                    </p:txBody>
                  </p:sp>
                  <p:sp>
                    <p:nvSpPr>
                      <p:cNvPr id="307" name="Rounded Rectangle 306"/>
                      <p:cNvSpPr/>
                      <p:nvPr/>
                    </p:nvSpPr>
                    <p:spPr>
                      <a:xfrm>
                        <a:off x="534560" y="4447757"/>
                        <a:ext cx="1749055" cy="269830"/>
                      </a:xfrm>
                      <a:prstGeom prst="roundRect">
                        <a:avLst>
                          <a:gd name="adj" fmla="val 68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600" b="1" dirty="0" smtClean="0">
                            <a:latin typeface="Courier New" charset="0"/>
                            <a:ea typeface="Courier New" charset="0"/>
                            <a:cs typeface="Courier New" charset="0"/>
                          </a:rPr>
                          <a:t>disk0</a:t>
                        </a:r>
                        <a:endParaRPr lang="en-US" sz="600" b="1" dirty="0">
                          <a:latin typeface="Courier New" charset="0"/>
                          <a:ea typeface="Courier New" charset="0"/>
                          <a:cs typeface="Courier New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318" name="Rectangle 317"/>
                <p:cNvSpPr/>
                <p:nvPr/>
              </p:nvSpPr>
              <p:spPr>
                <a:xfrm>
                  <a:off x="8498391" y="2763547"/>
                  <a:ext cx="3693609" cy="4094453"/>
                </a:xfrm>
                <a:prstGeom prst="rect">
                  <a:avLst/>
                </a:prstGeom>
                <a:noFill/>
                <a:ln w="38100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8" name="Title 3"/>
              <p:cNvSpPr txBox="1">
                <a:spLocks/>
              </p:cNvSpPr>
              <p:nvPr/>
            </p:nvSpPr>
            <p:spPr>
              <a:xfrm>
                <a:off x="29902" y="2374304"/>
                <a:ext cx="1660379" cy="3547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>
                <a:normAutofit fontScale="550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600" dirty="0" smtClean="0">
                    <a:latin typeface="Courier New" charset="0"/>
                    <a:ea typeface="Courier New" charset="0"/>
                    <a:cs typeface="Courier New" charset="0"/>
                  </a:rPr>
                  <a:t>MASTER NODES</a:t>
                </a:r>
                <a:endParaRPr lang="en-US" sz="16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pic>
        <p:nvPicPr>
          <p:cNvPr id="124" name="Picture 2" descr="https://documents.lucidchart.com/documents/76af3f32-75d4-4c9e-bd81-cab6e4aec0bc/pages/0_0?a=4951&amp;x=30&amp;y=1530&amp;w=220&amp;h=220&amp;store=1&amp;accept=image%2F*&amp;auth=LCA%2091ebc244c6acbec55ec59d9d398b81a1531d0f01-ts%3D149660677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24"/>
          <a:stretch/>
        </p:blipFill>
        <p:spPr bwMode="auto">
          <a:xfrm>
            <a:off x="309479" y="4113879"/>
            <a:ext cx="2108579" cy="1755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>
            <a:grpSpLocks/>
          </p:cNvGrpSpPr>
          <p:nvPr/>
        </p:nvGrpSpPr>
        <p:grpSpPr>
          <a:xfrm>
            <a:off x="8174547" y="5768443"/>
            <a:ext cx="3973048" cy="908954"/>
            <a:chOff x="6133760" y="82027"/>
            <a:chExt cx="5778203" cy="1533553"/>
          </a:xfrm>
        </p:grpSpPr>
        <p:sp>
          <p:nvSpPr>
            <p:cNvPr id="126" name="Rounded Rectangle 125"/>
            <p:cNvSpPr/>
            <p:nvPr/>
          </p:nvSpPr>
          <p:spPr>
            <a:xfrm>
              <a:off x="6133760" y="82027"/>
              <a:ext cx="5778203" cy="1533553"/>
            </a:xfrm>
            <a:prstGeom prst="roundRect">
              <a:avLst>
                <a:gd name="adj" fmla="val 68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9573140" y="253072"/>
              <a:ext cx="1339049" cy="353996"/>
              <a:chOff x="979839" y="4860432"/>
              <a:chExt cx="753298" cy="185057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979839" y="4860432"/>
                <a:ext cx="753298" cy="4571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979839" y="4927869"/>
                <a:ext cx="753298" cy="4571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979839" y="4999770"/>
                <a:ext cx="753298" cy="4571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Oval 127"/>
            <p:cNvSpPr/>
            <p:nvPr/>
          </p:nvSpPr>
          <p:spPr>
            <a:xfrm>
              <a:off x="11132106" y="254357"/>
              <a:ext cx="315900" cy="3195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365590" y="699248"/>
              <a:ext cx="895016" cy="6928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LDAP SERVER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7449831" y="699248"/>
              <a:ext cx="895016" cy="6928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DNS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558804" y="695707"/>
              <a:ext cx="895016" cy="6928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KDC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5" name="Rectangle 134"/>
          <p:cNvSpPr/>
          <p:nvPr/>
        </p:nvSpPr>
        <p:spPr>
          <a:xfrm>
            <a:off x="4203186" y="246139"/>
            <a:ext cx="7834598" cy="4288654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itle 3"/>
          <p:cNvSpPr txBox="1">
            <a:spLocks/>
          </p:cNvSpPr>
          <p:nvPr/>
        </p:nvSpPr>
        <p:spPr>
          <a:xfrm>
            <a:off x="4203186" y="4545436"/>
            <a:ext cx="2813436" cy="354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KERBERIZED ENVIRONMENT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37" name="Elbow Connector 136"/>
          <p:cNvCxnSpPr>
            <a:stCxn id="131" idx="0"/>
            <a:endCxn id="135" idx="2"/>
          </p:cNvCxnSpPr>
          <p:nvPr/>
        </p:nvCxnSpPr>
        <p:spPr>
          <a:xfrm rot="16200000" flipV="1">
            <a:off x="8336397" y="4318882"/>
            <a:ext cx="1597385" cy="202920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tle 3"/>
          <p:cNvSpPr txBox="1">
            <a:spLocks/>
          </p:cNvSpPr>
          <p:nvPr/>
        </p:nvSpPr>
        <p:spPr>
          <a:xfrm>
            <a:off x="309478" y="5885750"/>
            <a:ext cx="2108579" cy="32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50" dirty="0" smtClean="0">
                <a:latin typeface="Courier New" charset="0"/>
                <a:ea typeface="Courier New" charset="0"/>
                <a:cs typeface="Courier New" charset="0"/>
              </a:rPr>
              <a:t>CLIENT MACHINE</a:t>
            </a:r>
            <a:endParaRPr lang="en-US" sz="105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41" name="Elbow Connector 140"/>
          <p:cNvCxnSpPr>
            <a:stCxn id="124" idx="0"/>
            <a:endCxn id="318" idx="1"/>
          </p:cNvCxnSpPr>
          <p:nvPr/>
        </p:nvCxnSpPr>
        <p:spPr>
          <a:xfrm rot="5400000" flipH="1" flipV="1">
            <a:off x="2023970" y="1413450"/>
            <a:ext cx="2040229" cy="3360631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165847" y="176868"/>
            <a:ext cx="4496094" cy="5223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Overview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65847" y="1216373"/>
            <a:ext cx="6275896" cy="17046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Infrastructure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Hadoop Overview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165847" y="176868"/>
            <a:ext cx="4496094" cy="5223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Server Details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891130" y="699248"/>
            <a:ext cx="0" cy="583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3"/>
          <p:cNvSpPr txBox="1">
            <a:spLocks/>
          </p:cNvSpPr>
          <p:nvPr/>
        </p:nvSpPr>
        <p:spPr>
          <a:xfrm>
            <a:off x="7641824" y="610157"/>
            <a:ext cx="4496094" cy="52238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Slave server - </a:t>
            </a:r>
            <a:r>
              <a:rPr lang="nb-NO" sz="2400" dirty="0">
                <a:latin typeface="Courier New" charset="0"/>
                <a:ea typeface="Courier New" charset="0"/>
                <a:cs typeface="Courier New" charset="0"/>
              </a:rPr>
              <a:t>RH2288 V3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9" name="Left Brace 68"/>
          <p:cNvSpPr/>
          <p:nvPr/>
        </p:nvSpPr>
        <p:spPr>
          <a:xfrm>
            <a:off x="9315670" y="2690642"/>
            <a:ext cx="278035" cy="322677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3"/>
          <p:cNvSpPr txBox="1">
            <a:spLocks/>
          </p:cNvSpPr>
          <p:nvPr/>
        </p:nvSpPr>
        <p:spPr>
          <a:xfrm>
            <a:off x="84822" y="661453"/>
            <a:ext cx="4577119" cy="47108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Master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server  </a:t>
            </a:r>
            <a:r>
              <a:rPr lang="mr-IN" sz="2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sz="2400" dirty="0" smtClean="0">
                <a:latin typeface="Courier New" charset="0"/>
                <a:ea typeface="Courier New" charset="0"/>
                <a:cs typeface="Courier New" charset="0"/>
              </a:rPr>
              <a:t>RH1288 V3 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41824" y="4112927"/>
            <a:ext cx="1091122" cy="382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4TB X 12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/>
          <p:cNvCxnSpPr>
            <a:stCxn id="76" idx="3"/>
          </p:cNvCxnSpPr>
          <p:nvPr/>
        </p:nvCxnSpPr>
        <p:spPr>
          <a:xfrm>
            <a:off x="8732946" y="4304031"/>
            <a:ext cx="5827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9757167" y="1209467"/>
            <a:ext cx="2003721" cy="4816023"/>
            <a:chOff x="9757167" y="1209467"/>
            <a:chExt cx="2003721" cy="4816023"/>
          </a:xfrm>
        </p:grpSpPr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9757167" y="1209467"/>
              <a:ext cx="2003721" cy="4816023"/>
              <a:chOff x="5746192" y="1209467"/>
              <a:chExt cx="2003721" cy="481602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5850799" y="1352545"/>
                <a:ext cx="1764527" cy="508626"/>
                <a:chOff x="967844" y="4758449"/>
                <a:chExt cx="753298" cy="201778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967844" y="475844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967844" y="4840345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967844" y="4914508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5886633" y="1984899"/>
                <a:ext cx="1230050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9897608" y="2303890"/>
              <a:ext cx="1230050" cy="269830"/>
            </a:xfrm>
            <a:prstGeom prst="roundRect">
              <a:avLst>
                <a:gd name="adj" fmla="val 683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b="1" dirty="0" smtClean="0">
                  <a:latin typeface="Courier New" charset="0"/>
                  <a:ea typeface="Courier New" charset="0"/>
                  <a:cs typeface="Courier New" charset="0"/>
                </a:rPr>
                <a:t>disk0</a:t>
              </a:r>
              <a:endParaRPr lang="en-US" sz="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44" name="Left Brace 43"/>
          <p:cNvSpPr/>
          <p:nvPr/>
        </p:nvSpPr>
        <p:spPr>
          <a:xfrm>
            <a:off x="9413128" y="1984898"/>
            <a:ext cx="109813" cy="59560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585604" y="2099558"/>
            <a:ext cx="12035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600GB X </a:t>
            </a:r>
            <a:r>
              <a:rPr lang="en-US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8830404" y="2280800"/>
            <a:ext cx="5827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10173" y="1256523"/>
            <a:ext cx="2003721" cy="4816023"/>
            <a:chOff x="410173" y="1256523"/>
            <a:chExt cx="2003721" cy="4816023"/>
          </a:xfrm>
        </p:grpSpPr>
        <p:grpSp>
          <p:nvGrpSpPr>
            <p:cNvPr id="75" name="Group 74"/>
            <p:cNvGrpSpPr>
              <a:grpSpLocks noChangeAspect="1"/>
            </p:cNvGrpSpPr>
            <p:nvPr/>
          </p:nvGrpSpPr>
          <p:grpSpPr>
            <a:xfrm>
              <a:off x="410173" y="1256523"/>
              <a:ext cx="2003721" cy="4816023"/>
              <a:chOff x="410173" y="1256523"/>
              <a:chExt cx="2003721" cy="4816023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410173" y="1256523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479752" y="1405254"/>
                <a:ext cx="1764527" cy="497981"/>
                <a:chOff x="957445" y="4652430"/>
                <a:chExt cx="753298" cy="197555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957445" y="465243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957445" y="473359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957445" y="4804266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Oval 51"/>
              <p:cNvSpPr/>
              <p:nvPr/>
            </p:nvSpPr>
            <p:spPr>
              <a:xfrm>
                <a:off x="2090712" y="1356118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30251" y="4418602"/>
                <a:ext cx="1756308" cy="1475124"/>
                <a:chOff x="530251" y="4418602"/>
                <a:chExt cx="1756308" cy="1475124"/>
              </a:xfrm>
            </p:grpSpPr>
            <p:sp>
              <p:nvSpPr>
                <p:cNvPr id="57" name="Rounded Rectangle 56"/>
                <p:cNvSpPr/>
                <p:nvPr/>
              </p:nvSpPr>
              <p:spPr>
                <a:xfrm>
                  <a:off x="530251" y="4838098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30251" y="523099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530251" y="5623896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537504" y="4418602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</p:grpSp>
        <p:sp>
          <p:nvSpPr>
            <p:cNvPr id="48" name="Rounded Rectangle 47"/>
            <p:cNvSpPr/>
            <p:nvPr/>
          </p:nvSpPr>
          <p:spPr>
            <a:xfrm>
              <a:off x="534560" y="3230303"/>
              <a:ext cx="1749055" cy="269830"/>
            </a:xfrm>
            <a:prstGeom prst="roundRect">
              <a:avLst>
                <a:gd name="adj" fmla="val 683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b="1" dirty="0" smtClean="0">
                  <a:latin typeface="Courier New" charset="0"/>
                  <a:ea typeface="Courier New" charset="0"/>
                  <a:cs typeface="Courier New" charset="0"/>
                </a:rPr>
                <a:t>disk1</a:t>
              </a:r>
              <a:endParaRPr lang="en-US" sz="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34560" y="3619154"/>
              <a:ext cx="1749055" cy="269830"/>
            </a:xfrm>
            <a:prstGeom prst="roundRect">
              <a:avLst>
                <a:gd name="adj" fmla="val 683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b="1" dirty="0" smtClean="0">
                  <a:latin typeface="Courier New" charset="0"/>
                  <a:ea typeface="Courier New" charset="0"/>
                  <a:cs typeface="Courier New" charset="0"/>
                </a:rPr>
                <a:t>disk2</a:t>
              </a:r>
              <a:endParaRPr lang="en-US" sz="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37505" y="3999107"/>
              <a:ext cx="1749055" cy="269830"/>
            </a:xfrm>
            <a:prstGeom prst="roundRect">
              <a:avLst>
                <a:gd name="adj" fmla="val 683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b="1" dirty="0" smtClean="0">
                  <a:latin typeface="Courier New" charset="0"/>
                  <a:ea typeface="Courier New" charset="0"/>
                  <a:cs typeface="Courier New" charset="0"/>
                </a:rPr>
                <a:t>disk3</a:t>
              </a:r>
              <a:endParaRPr lang="en-US" sz="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34560" y="2833356"/>
              <a:ext cx="1749055" cy="269830"/>
            </a:xfrm>
            <a:prstGeom prst="roundRect">
              <a:avLst>
                <a:gd name="adj" fmla="val 683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b="1" dirty="0" smtClean="0">
                  <a:latin typeface="Courier New" charset="0"/>
                  <a:ea typeface="Courier New" charset="0"/>
                  <a:cs typeface="Courier New" charset="0"/>
                </a:rPr>
                <a:t>disk0</a:t>
              </a:r>
              <a:endParaRPr lang="en-US" sz="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2" name="Right Brace 1"/>
          <p:cNvSpPr/>
          <p:nvPr/>
        </p:nvSpPr>
        <p:spPr>
          <a:xfrm>
            <a:off x="2623930" y="2825557"/>
            <a:ext cx="198783" cy="309186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547824" y="4186822"/>
            <a:ext cx="149130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900GB X 8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>
            <a:stCxn id="2" idx="1"/>
            <a:endCxn id="62" idx="1"/>
          </p:cNvCxnSpPr>
          <p:nvPr/>
        </p:nvCxnSpPr>
        <p:spPr>
          <a:xfrm flipV="1">
            <a:off x="2822713" y="4371488"/>
            <a:ext cx="72511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71049" y="1222592"/>
            <a:ext cx="265121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CPU: 2.6GHz / 8-Core X 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RAM : 32GB X 8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79189" y="1224628"/>
            <a:ext cx="265121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CPU: 2.6GHz / 10-Core X 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RAM : 16GB X 16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86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3"/>
          <p:cNvSpPr txBox="1">
            <a:spLocks/>
          </p:cNvSpPr>
          <p:nvPr/>
        </p:nvSpPr>
        <p:spPr>
          <a:xfrm>
            <a:off x="165847" y="176868"/>
            <a:ext cx="4496094" cy="5223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Infra-structure slide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737890" y="1816199"/>
            <a:ext cx="2532340" cy="449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TOR</a:t>
            </a:r>
            <a:endParaRPr lang="en-US" sz="3200" dirty="0"/>
          </a:p>
        </p:txBody>
      </p:sp>
      <p:cxnSp>
        <p:nvCxnSpPr>
          <p:cNvPr id="119" name="Elbow Connector 118"/>
          <p:cNvCxnSpPr>
            <a:endCxn id="117" idx="2"/>
          </p:cNvCxnSpPr>
          <p:nvPr/>
        </p:nvCxnSpPr>
        <p:spPr>
          <a:xfrm rot="5400000" flipH="1" flipV="1">
            <a:off x="3366099" y="387182"/>
            <a:ext cx="759238" cy="4516683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95" idx="0"/>
            <a:endCxn id="117" idx="2"/>
          </p:cNvCxnSpPr>
          <p:nvPr/>
        </p:nvCxnSpPr>
        <p:spPr>
          <a:xfrm rot="5400000" flipH="1" flipV="1">
            <a:off x="4236646" y="1257728"/>
            <a:ext cx="759238" cy="277559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2" idx="0"/>
            <a:endCxn id="117" idx="2"/>
          </p:cNvCxnSpPr>
          <p:nvPr/>
        </p:nvCxnSpPr>
        <p:spPr>
          <a:xfrm rot="5400000" flipH="1" flipV="1">
            <a:off x="5183197" y="2205710"/>
            <a:ext cx="760669" cy="881058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52" idx="0"/>
            <a:endCxn id="117" idx="2"/>
          </p:cNvCxnSpPr>
          <p:nvPr/>
        </p:nvCxnSpPr>
        <p:spPr>
          <a:xfrm rot="16200000" flipV="1">
            <a:off x="6107487" y="2162478"/>
            <a:ext cx="760669" cy="967521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72" idx="0"/>
            <a:endCxn id="117" idx="2"/>
          </p:cNvCxnSpPr>
          <p:nvPr/>
        </p:nvCxnSpPr>
        <p:spPr>
          <a:xfrm rot="16200000" flipV="1">
            <a:off x="7030366" y="1239599"/>
            <a:ext cx="747335" cy="2799946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2" idx="0"/>
            <a:endCxn id="117" idx="2"/>
          </p:cNvCxnSpPr>
          <p:nvPr/>
        </p:nvCxnSpPr>
        <p:spPr>
          <a:xfrm rot="16200000" flipV="1">
            <a:off x="7951980" y="317985"/>
            <a:ext cx="747335" cy="464317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8680740" y="1667485"/>
            <a:ext cx="27471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 </a:t>
            </a:r>
            <a:r>
              <a:rPr lang="en-US" dirty="0" err="1" smtClean="0">
                <a:solidFill>
                  <a:schemeClr val="bg1"/>
                </a:solidFill>
              </a:rPr>
              <a:t>Gbps</a:t>
            </a:r>
            <a:r>
              <a:rPr lang="en-US" dirty="0" smtClean="0">
                <a:solidFill>
                  <a:schemeClr val="bg1"/>
                </a:solidFill>
              </a:rPr>
              <a:t> network pipeline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5" name="Elbow Connector 134"/>
          <p:cNvCxnSpPr>
            <a:stCxn id="133" idx="1"/>
          </p:cNvCxnSpPr>
          <p:nvPr/>
        </p:nvCxnSpPr>
        <p:spPr>
          <a:xfrm rot="10800000" flipV="1">
            <a:off x="8144428" y="1852150"/>
            <a:ext cx="536312" cy="768219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6635923" y="1879366"/>
            <a:ext cx="490954" cy="327457"/>
            <a:chOff x="4848045" y="1888839"/>
            <a:chExt cx="490954" cy="327457"/>
          </a:xfrm>
        </p:grpSpPr>
        <p:grpSp>
          <p:nvGrpSpPr>
            <p:cNvPr id="159" name="Group 158"/>
            <p:cNvGrpSpPr/>
            <p:nvPr/>
          </p:nvGrpSpPr>
          <p:grpSpPr>
            <a:xfrm>
              <a:off x="4848045" y="1890657"/>
              <a:ext cx="124549" cy="134526"/>
              <a:chOff x="4848045" y="1903562"/>
              <a:chExt cx="189781" cy="200002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4848045" y="1903562"/>
                <a:ext cx="189781" cy="1265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4881656" y="2027498"/>
                <a:ext cx="122557" cy="759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/>
              <p:cNvCxnSpPr>
                <a:stCxn id="143" idx="2"/>
                <a:endCxn id="142" idx="2"/>
              </p:cNvCxnSpPr>
              <p:nvPr/>
            </p:nvCxnSpPr>
            <p:spPr>
              <a:xfrm flipV="1">
                <a:off x="4942935" y="2030083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4970602" y="2030244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4909322" y="2027541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159"/>
            <p:cNvGrpSpPr/>
            <p:nvPr/>
          </p:nvGrpSpPr>
          <p:grpSpPr>
            <a:xfrm>
              <a:off x="5032755" y="1888839"/>
              <a:ext cx="124549" cy="134526"/>
              <a:chOff x="4848045" y="1903562"/>
              <a:chExt cx="189781" cy="200002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4848045" y="1903562"/>
                <a:ext cx="189781" cy="1265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881656" y="2027498"/>
                <a:ext cx="122557" cy="759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 flipV="1">
                <a:off x="4942935" y="2030083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V="1">
                <a:off x="4970602" y="2030244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V="1">
                <a:off x="4909322" y="2027541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/>
            <p:cNvGrpSpPr/>
            <p:nvPr/>
          </p:nvGrpSpPr>
          <p:grpSpPr>
            <a:xfrm>
              <a:off x="5214450" y="1889895"/>
              <a:ext cx="124549" cy="134526"/>
              <a:chOff x="4848045" y="1903562"/>
              <a:chExt cx="189781" cy="200002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4848045" y="1903562"/>
                <a:ext cx="189781" cy="1265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4881656" y="2027498"/>
                <a:ext cx="122557" cy="759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9" name="Straight Connector 168"/>
              <p:cNvCxnSpPr/>
              <p:nvPr/>
            </p:nvCxnSpPr>
            <p:spPr>
              <a:xfrm flipV="1">
                <a:off x="4942935" y="2030083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4970602" y="2030244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4909322" y="2027541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4848045" y="2081770"/>
              <a:ext cx="124549" cy="134526"/>
              <a:chOff x="4848045" y="1903562"/>
              <a:chExt cx="189781" cy="20000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4848045" y="1903562"/>
                <a:ext cx="189781" cy="1265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881656" y="2027498"/>
                <a:ext cx="122557" cy="759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Straight Connector 174"/>
              <p:cNvCxnSpPr/>
              <p:nvPr/>
            </p:nvCxnSpPr>
            <p:spPr>
              <a:xfrm flipV="1">
                <a:off x="4942935" y="2030083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4970602" y="2030244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4909322" y="2027541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5032755" y="2079952"/>
              <a:ext cx="124549" cy="134526"/>
              <a:chOff x="4848045" y="1903562"/>
              <a:chExt cx="189781" cy="200002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4848045" y="1903562"/>
                <a:ext cx="189781" cy="1265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4881656" y="2027498"/>
                <a:ext cx="122557" cy="759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 flipV="1">
                <a:off x="4942935" y="2030083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V="1">
                <a:off x="4970602" y="2030244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4909322" y="2027541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5214450" y="2081008"/>
              <a:ext cx="124549" cy="134526"/>
              <a:chOff x="4848045" y="1903562"/>
              <a:chExt cx="189781" cy="20000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4848045" y="1903562"/>
                <a:ext cx="189781" cy="1265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4881656" y="2027498"/>
                <a:ext cx="122557" cy="759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 flipV="1">
                <a:off x="4942935" y="2030083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4970602" y="2030244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V="1">
                <a:off x="4909322" y="2027541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2" name="Group 191"/>
          <p:cNvGrpSpPr/>
          <p:nvPr/>
        </p:nvGrpSpPr>
        <p:grpSpPr>
          <a:xfrm>
            <a:off x="4839304" y="1878734"/>
            <a:ext cx="490954" cy="327457"/>
            <a:chOff x="4848045" y="1888839"/>
            <a:chExt cx="490954" cy="327457"/>
          </a:xfrm>
        </p:grpSpPr>
        <p:grpSp>
          <p:nvGrpSpPr>
            <p:cNvPr id="193" name="Group 192"/>
            <p:cNvGrpSpPr/>
            <p:nvPr/>
          </p:nvGrpSpPr>
          <p:grpSpPr>
            <a:xfrm>
              <a:off x="4848045" y="1890657"/>
              <a:ext cx="124549" cy="134526"/>
              <a:chOff x="4848045" y="1903562"/>
              <a:chExt cx="189781" cy="200002"/>
            </a:xfrm>
          </p:grpSpPr>
          <p:sp>
            <p:nvSpPr>
              <p:cNvPr id="224" name="Rectangle 223"/>
              <p:cNvSpPr/>
              <p:nvPr/>
            </p:nvSpPr>
            <p:spPr>
              <a:xfrm>
                <a:off x="4848045" y="1903562"/>
                <a:ext cx="189781" cy="1265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4881656" y="2027498"/>
                <a:ext cx="122557" cy="759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 flipV="1">
                <a:off x="4942935" y="2030083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V="1">
                <a:off x="4970602" y="2030244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flipV="1">
                <a:off x="4909322" y="2027541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5032755" y="1888839"/>
              <a:ext cx="124549" cy="134526"/>
              <a:chOff x="4848045" y="1903562"/>
              <a:chExt cx="189781" cy="200002"/>
            </a:xfrm>
          </p:grpSpPr>
          <p:sp>
            <p:nvSpPr>
              <p:cNvPr id="219" name="Rectangle 218"/>
              <p:cNvSpPr/>
              <p:nvPr/>
            </p:nvSpPr>
            <p:spPr>
              <a:xfrm>
                <a:off x="4848045" y="1903562"/>
                <a:ext cx="189781" cy="1265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4881656" y="2027498"/>
                <a:ext cx="122557" cy="759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1" name="Straight Connector 220"/>
              <p:cNvCxnSpPr/>
              <p:nvPr/>
            </p:nvCxnSpPr>
            <p:spPr>
              <a:xfrm flipV="1">
                <a:off x="4942935" y="2030083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V="1">
                <a:off x="4970602" y="2030244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4909322" y="2027541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5214450" y="1889895"/>
              <a:ext cx="124549" cy="134526"/>
              <a:chOff x="4848045" y="1903562"/>
              <a:chExt cx="189781" cy="200002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4848045" y="1903562"/>
                <a:ext cx="189781" cy="1265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4881656" y="2027498"/>
                <a:ext cx="122557" cy="759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 flipV="1">
                <a:off x="4942935" y="2030083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V="1">
                <a:off x="4970602" y="2030244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V="1">
                <a:off x="4909322" y="2027541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/>
            <p:cNvGrpSpPr/>
            <p:nvPr/>
          </p:nvGrpSpPr>
          <p:grpSpPr>
            <a:xfrm>
              <a:off x="4848045" y="2081770"/>
              <a:ext cx="124549" cy="134526"/>
              <a:chOff x="4848045" y="1903562"/>
              <a:chExt cx="189781" cy="200002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4848045" y="1903562"/>
                <a:ext cx="189781" cy="1265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4881656" y="2027498"/>
                <a:ext cx="122557" cy="759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1" name="Straight Connector 210"/>
              <p:cNvCxnSpPr/>
              <p:nvPr/>
            </p:nvCxnSpPr>
            <p:spPr>
              <a:xfrm flipV="1">
                <a:off x="4942935" y="2030083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4970602" y="2030244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V="1">
                <a:off x="4909322" y="2027541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/>
            <p:cNvGrpSpPr/>
            <p:nvPr/>
          </p:nvGrpSpPr>
          <p:grpSpPr>
            <a:xfrm>
              <a:off x="5032755" y="2079952"/>
              <a:ext cx="124549" cy="134526"/>
              <a:chOff x="4848045" y="1903562"/>
              <a:chExt cx="189781" cy="200002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4848045" y="1903562"/>
                <a:ext cx="189781" cy="1265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881656" y="2027498"/>
                <a:ext cx="122557" cy="759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Connector 205"/>
              <p:cNvCxnSpPr/>
              <p:nvPr/>
            </p:nvCxnSpPr>
            <p:spPr>
              <a:xfrm flipV="1">
                <a:off x="4942935" y="2030083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V="1">
                <a:off x="4970602" y="2030244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flipV="1">
                <a:off x="4909322" y="2027541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/>
            <p:cNvGrpSpPr/>
            <p:nvPr/>
          </p:nvGrpSpPr>
          <p:grpSpPr>
            <a:xfrm>
              <a:off x="5214450" y="2081008"/>
              <a:ext cx="124549" cy="134526"/>
              <a:chOff x="4848045" y="1903562"/>
              <a:chExt cx="189781" cy="200002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4848045" y="1903562"/>
                <a:ext cx="189781" cy="1265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881656" y="2027498"/>
                <a:ext cx="122557" cy="759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/>
              <p:cNvCxnSpPr/>
              <p:nvPr/>
            </p:nvCxnSpPr>
            <p:spPr>
              <a:xfrm flipV="1">
                <a:off x="4942935" y="2030083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V="1">
                <a:off x="4970602" y="2030244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V="1">
                <a:off x="4909322" y="2027541"/>
                <a:ext cx="1" cy="733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0" name="Rectangle 229"/>
          <p:cNvSpPr/>
          <p:nvPr/>
        </p:nvSpPr>
        <p:spPr>
          <a:xfrm>
            <a:off x="4072902" y="656327"/>
            <a:ext cx="3862316" cy="71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ROUTER </a:t>
            </a:r>
          </a:p>
          <a:p>
            <a:pPr algn="ctr"/>
            <a:r>
              <a:rPr lang="en-US" dirty="0" smtClean="0"/>
              <a:t>(Corporate Network)</a:t>
            </a:r>
            <a:endParaRPr lang="en-US" dirty="0"/>
          </a:p>
        </p:txBody>
      </p:sp>
      <p:cxnSp>
        <p:nvCxnSpPr>
          <p:cNvPr id="241" name="Straight Arrow Connector 240"/>
          <p:cNvCxnSpPr>
            <a:stCxn id="230" idx="2"/>
            <a:endCxn id="117" idx="0"/>
          </p:cNvCxnSpPr>
          <p:nvPr/>
        </p:nvCxnSpPr>
        <p:spPr>
          <a:xfrm>
            <a:off x="6004060" y="1374258"/>
            <a:ext cx="0" cy="44194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Group 326"/>
          <p:cNvGrpSpPr>
            <a:grpSpLocks noChangeAspect="1"/>
          </p:cNvGrpSpPr>
          <p:nvPr/>
        </p:nvGrpSpPr>
        <p:grpSpPr>
          <a:xfrm>
            <a:off x="771217" y="3026582"/>
            <a:ext cx="1521756" cy="3657600"/>
            <a:chOff x="410173" y="1256523"/>
            <a:chExt cx="2003721" cy="4816023"/>
          </a:xfrm>
        </p:grpSpPr>
        <p:grpSp>
          <p:nvGrpSpPr>
            <p:cNvPr id="328" name="Group 327"/>
            <p:cNvGrpSpPr>
              <a:grpSpLocks noChangeAspect="1"/>
            </p:cNvGrpSpPr>
            <p:nvPr/>
          </p:nvGrpSpPr>
          <p:grpSpPr>
            <a:xfrm>
              <a:off x="410173" y="1256523"/>
              <a:ext cx="2003721" cy="4816023"/>
              <a:chOff x="410173" y="1256523"/>
              <a:chExt cx="2003721" cy="4816023"/>
            </a:xfrm>
          </p:grpSpPr>
          <p:sp>
            <p:nvSpPr>
              <p:cNvPr id="333" name="Rounded Rectangle 332"/>
              <p:cNvSpPr/>
              <p:nvPr/>
            </p:nvSpPr>
            <p:spPr>
              <a:xfrm>
                <a:off x="410173" y="1256523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4" name="Group 333"/>
              <p:cNvGrpSpPr/>
              <p:nvPr/>
            </p:nvGrpSpPr>
            <p:grpSpPr>
              <a:xfrm>
                <a:off x="479752" y="1405254"/>
                <a:ext cx="1764527" cy="497981"/>
                <a:chOff x="957445" y="4652430"/>
                <a:chExt cx="753298" cy="197555"/>
              </a:xfrm>
            </p:grpSpPr>
            <p:sp>
              <p:nvSpPr>
                <p:cNvPr id="341" name="Rounded Rectangle 340"/>
                <p:cNvSpPr/>
                <p:nvPr/>
              </p:nvSpPr>
              <p:spPr>
                <a:xfrm>
                  <a:off x="957445" y="465243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ounded Rectangle 341"/>
                <p:cNvSpPr/>
                <p:nvPr/>
              </p:nvSpPr>
              <p:spPr>
                <a:xfrm>
                  <a:off x="957445" y="473359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Rounded Rectangle 342"/>
                <p:cNvSpPr/>
                <p:nvPr/>
              </p:nvSpPr>
              <p:spPr>
                <a:xfrm>
                  <a:off x="957445" y="4804266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5" name="Oval 334"/>
              <p:cNvSpPr/>
              <p:nvPr/>
            </p:nvSpPr>
            <p:spPr>
              <a:xfrm>
                <a:off x="2090712" y="1356118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6" name="Group 335"/>
              <p:cNvGrpSpPr/>
              <p:nvPr/>
            </p:nvGrpSpPr>
            <p:grpSpPr>
              <a:xfrm>
                <a:off x="530251" y="4418602"/>
                <a:ext cx="1756308" cy="1475124"/>
                <a:chOff x="530251" y="4418602"/>
                <a:chExt cx="1756308" cy="1475124"/>
              </a:xfrm>
            </p:grpSpPr>
            <p:sp>
              <p:nvSpPr>
                <p:cNvPr id="337" name="Rounded Rectangle 336"/>
                <p:cNvSpPr/>
                <p:nvPr/>
              </p:nvSpPr>
              <p:spPr>
                <a:xfrm>
                  <a:off x="530251" y="4838098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38" name="Rounded Rectangle 337"/>
                <p:cNvSpPr/>
                <p:nvPr/>
              </p:nvSpPr>
              <p:spPr>
                <a:xfrm>
                  <a:off x="530251" y="523099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39" name="Rounded Rectangle 338"/>
                <p:cNvSpPr/>
                <p:nvPr/>
              </p:nvSpPr>
              <p:spPr>
                <a:xfrm>
                  <a:off x="530251" y="5623896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40" name="Rounded Rectangle 339"/>
                <p:cNvSpPr/>
                <p:nvPr/>
              </p:nvSpPr>
              <p:spPr>
                <a:xfrm>
                  <a:off x="537504" y="4418602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</p:grpSp>
        <p:sp>
          <p:nvSpPr>
            <p:cNvPr id="329" name="Rounded Rectangle 328"/>
            <p:cNvSpPr/>
            <p:nvPr/>
          </p:nvSpPr>
          <p:spPr>
            <a:xfrm>
              <a:off x="534560" y="3230303"/>
              <a:ext cx="1749055" cy="269830"/>
            </a:xfrm>
            <a:prstGeom prst="roundRect">
              <a:avLst>
                <a:gd name="adj" fmla="val 683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b="1" dirty="0" smtClean="0">
                  <a:latin typeface="Courier New" charset="0"/>
                  <a:ea typeface="Courier New" charset="0"/>
                  <a:cs typeface="Courier New" charset="0"/>
                </a:rPr>
                <a:t>disk1</a:t>
              </a:r>
              <a:endParaRPr lang="en-US" sz="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30" name="Rounded Rectangle 329"/>
            <p:cNvSpPr/>
            <p:nvPr/>
          </p:nvSpPr>
          <p:spPr>
            <a:xfrm>
              <a:off x="534560" y="3619154"/>
              <a:ext cx="1749055" cy="269830"/>
            </a:xfrm>
            <a:prstGeom prst="roundRect">
              <a:avLst>
                <a:gd name="adj" fmla="val 683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b="1" dirty="0" smtClean="0">
                  <a:latin typeface="Courier New" charset="0"/>
                  <a:ea typeface="Courier New" charset="0"/>
                  <a:cs typeface="Courier New" charset="0"/>
                </a:rPr>
                <a:t>disk2</a:t>
              </a:r>
              <a:endParaRPr lang="en-US" sz="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31" name="Rounded Rectangle 330"/>
            <p:cNvSpPr/>
            <p:nvPr/>
          </p:nvSpPr>
          <p:spPr>
            <a:xfrm>
              <a:off x="537505" y="3999107"/>
              <a:ext cx="1749055" cy="269830"/>
            </a:xfrm>
            <a:prstGeom prst="roundRect">
              <a:avLst>
                <a:gd name="adj" fmla="val 683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b="1" dirty="0" smtClean="0">
                  <a:latin typeface="Courier New" charset="0"/>
                  <a:ea typeface="Courier New" charset="0"/>
                  <a:cs typeface="Courier New" charset="0"/>
                </a:rPr>
                <a:t>disk3</a:t>
              </a:r>
              <a:endParaRPr lang="en-US" sz="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32" name="Rounded Rectangle 331"/>
            <p:cNvSpPr/>
            <p:nvPr/>
          </p:nvSpPr>
          <p:spPr>
            <a:xfrm>
              <a:off x="534560" y="2833356"/>
              <a:ext cx="1749055" cy="269830"/>
            </a:xfrm>
            <a:prstGeom prst="roundRect">
              <a:avLst>
                <a:gd name="adj" fmla="val 683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b="1" dirty="0" smtClean="0">
                  <a:latin typeface="Courier New" charset="0"/>
                  <a:ea typeface="Courier New" charset="0"/>
                  <a:cs typeface="Courier New" charset="0"/>
                </a:rPr>
                <a:t>disk0</a:t>
              </a:r>
              <a:endParaRPr lang="en-US" sz="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344" name="Group 343"/>
          <p:cNvGrpSpPr>
            <a:grpSpLocks noChangeAspect="1"/>
          </p:cNvGrpSpPr>
          <p:nvPr/>
        </p:nvGrpSpPr>
        <p:grpSpPr>
          <a:xfrm>
            <a:off x="2549269" y="3013239"/>
            <a:ext cx="1521756" cy="3657600"/>
            <a:chOff x="410173" y="1256523"/>
            <a:chExt cx="2003721" cy="4816023"/>
          </a:xfrm>
        </p:grpSpPr>
        <p:grpSp>
          <p:nvGrpSpPr>
            <p:cNvPr id="345" name="Group 344"/>
            <p:cNvGrpSpPr>
              <a:grpSpLocks noChangeAspect="1"/>
            </p:cNvGrpSpPr>
            <p:nvPr/>
          </p:nvGrpSpPr>
          <p:grpSpPr>
            <a:xfrm>
              <a:off x="410173" y="1256523"/>
              <a:ext cx="2003721" cy="4816023"/>
              <a:chOff x="410173" y="1256523"/>
              <a:chExt cx="2003721" cy="4816023"/>
            </a:xfrm>
          </p:grpSpPr>
          <p:sp>
            <p:nvSpPr>
              <p:cNvPr id="350" name="Rounded Rectangle 349"/>
              <p:cNvSpPr/>
              <p:nvPr/>
            </p:nvSpPr>
            <p:spPr>
              <a:xfrm>
                <a:off x="410173" y="1256523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1" name="Group 350"/>
              <p:cNvGrpSpPr/>
              <p:nvPr/>
            </p:nvGrpSpPr>
            <p:grpSpPr>
              <a:xfrm>
                <a:off x="479752" y="1405254"/>
                <a:ext cx="1764527" cy="497981"/>
                <a:chOff x="957445" y="4652430"/>
                <a:chExt cx="753298" cy="197555"/>
              </a:xfrm>
            </p:grpSpPr>
            <p:sp>
              <p:nvSpPr>
                <p:cNvPr id="358" name="Rounded Rectangle 357"/>
                <p:cNvSpPr/>
                <p:nvPr/>
              </p:nvSpPr>
              <p:spPr>
                <a:xfrm>
                  <a:off x="957445" y="465243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Rounded Rectangle 358"/>
                <p:cNvSpPr/>
                <p:nvPr/>
              </p:nvSpPr>
              <p:spPr>
                <a:xfrm>
                  <a:off x="957445" y="473359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Rounded Rectangle 359"/>
                <p:cNvSpPr/>
                <p:nvPr/>
              </p:nvSpPr>
              <p:spPr>
                <a:xfrm>
                  <a:off x="957445" y="4804266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2" name="Oval 351"/>
              <p:cNvSpPr/>
              <p:nvPr/>
            </p:nvSpPr>
            <p:spPr>
              <a:xfrm>
                <a:off x="2090712" y="1356118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3" name="Group 352"/>
              <p:cNvGrpSpPr/>
              <p:nvPr/>
            </p:nvGrpSpPr>
            <p:grpSpPr>
              <a:xfrm>
                <a:off x="530251" y="4418602"/>
                <a:ext cx="1756308" cy="1475124"/>
                <a:chOff x="530251" y="4418602"/>
                <a:chExt cx="1756308" cy="1475124"/>
              </a:xfrm>
            </p:grpSpPr>
            <p:sp>
              <p:nvSpPr>
                <p:cNvPr id="354" name="Rounded Rectangle 353"/>
                <p:cNvSpPr/>
                <p:nvPr/>
              </p:nvSpPr>
              <p:spPr>
                <a:xfrm>
                  <a:off x="530251" y="4838098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55" name="Rounded Rectangle 354"/>
                <p:cNvSpPr/>
                <p:nvPr/>
              </p:nvSpPr>
              <p:spPr>
                <a:xfrm>
                  <a:off x="530251" y="523099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56" name="Rounded Rectangle 355"/>
                <p:cNvSpPr/>
                <p:nvPr/>
              </p:nvSpPr>
              <p:spPr>
                <a:xfrm>
                  <a:off x="530251" y="5623896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57" name="Rounded Rectangle 356"/>
                <p:cNvSpPr/>
                <p:nvPr/>
              </p:nvSpPr>
              <p:spPr>
                <a:xfrm>
                  <a:off x="537504" y="4418602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</p:grpSp>
        <p:sp>
          <p:nvSpPr>
            <p:cNvPr id="346" name="Rounded Rectangle 345"/>
            <p:cNvSpPr/>
            <p:nvPr/>
          </p:nvSpPr>
          <p:spPr>
            <a:xfrm>
              <a:off x="534560" y="3230303"/>
              <a:ext cx="1749055" cy="269830"/>
            </a:xfrm>
            <a:prstGeom prst="roundRect">
              <a:avLst>
                <a:gd name="adj" fmla="val 683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b="1" dirty="0" smtClean="0">
                  <a:latin typeface="Courier New" charset="0"/>
                  <a:ea typeface="Courier New" charset="0"/>
                  <a:cs typeface="Courier New" charset="0"/>
                </a:rPr>
                <a:t>disk1</a:t>
              </a:r>
              <a:endParaRPr lang="en-US" sz="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47" name="Rounded Rectangle 346"/>
            <p:cNvSpPr/>
            <p:nvPr/>
          </p:nvSpPr>
          <p:spPr>
            <a:xfrm>
              <a:off x="534560" y="3619154"/>
              <a:ext cx="1749055" cy="269830"/>
            </a:xfrm>
            <a:prstGeom prst="roundRect">
              <a:avLst>
                <a:gd name="adj" fmla="val 683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b="1" dirty="0" smtClean="0">
                  <a:latin typeface="Courier New" charset="0"/>
                  <a:ea typeface="Courier New" charset="0"/>
                  <a:cs typeface="Courier New" charset="0"/>
                </a:rPr>
                <a:t>disk2</a:t>
              </a:r>
              <a:endParaRPr lang="en-US" sz="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48" name="Rounded Rectangle 347"/>
            <p:cNvSpPr/>
            <p:nvPr/>
          </p:nvSpPr>
          <p:spPr>
            <a:xfrm>
              <a:off x="537505" y="3999107"/>
              <a:ext cx="1749055" cy="269830"/>
            </a:xfrm>
            <a:prstGeom prst="roundRect">
              <a:avLst>
                <a:gd name="adj" fmla="val 683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b="1" dirty="0" smtClean="0">
                  <a:latin typeface="Courier New" charset="0"/>
                  <a:ea typeface="Courier New" charset="0"/>
                  <a:cs typeface="Courier New" charset="0"/>
                </a:rPr>
                <a:t>disk3</a:t>
              </a:r>
              <a:endParaRPr lang="en-US" sz="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49" name="Rounded Rectangle 348"/>
            <p:cNvSpPr/>
            <p:nvPr/>
          </p:nvSpPr>
          <p:spPr>
            <a:xfrm>
              <a:off x="534560" y="2833356"/>
              <a:ext cx="1749055" cy="269830"/>
            </a:xfrm>
            <a:prstGeom prst="roundRect">
              <a:avLst>
                <a:gd name="adj" fmla="val 683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b="1" dirty="0" smtClean="0">
                  <a:latin typeface="Courier New" charset="0"/>
                  <a:ea typeface="Courier New" charset="0"/>
                  <a:cs typeface="Courier New" charset="0"/>
                </a:rPr>
                <a:t>disk0</a:t>
              </a:r>
              <a:endParaRPr lang="en-US" sz="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361" name="Group 360"/>
          <p:cNvGrpSpPr>
            <a:grpSpLocks noChangeAspect="1"/>
          </p:cNvGrpSpPr>
          <p:nvPr/>
        </p:nvGrpSpPr>
        <p:grpSpPr>
          <a:xfrm>
            <a:off x="4392116" y="3013755"/>
            <a:ext cx="1521756" cy="3657600"/>
            <a:chOff x="9757167" y="1209467"/>
            <a:chExt cx="2003721" cy="4816023"/>
          </a:xfrm>
        </p:grpSpPr>
        <p:grpSp>
          <p:nvGrpSpPr>
            <p:cNvPr id="362" name="Group 361"/>
            <p:cNvGrpSpPr>
              <a:grpSpLocks noChangeAspect="1"/>
            </p:cNvGrpSpPr>
            <p:nvPr/>
          </p:nvGrpSpPr>
          <p:grpSpPr>
            <a:xfrm>
              <a:off x="9757167" y="1209467"/>
              <a:ext cx="2003721" cy="4816023"/>
              <a:chOff x="5746192" y="1209467"/>
              <a:chExt cx="2003721" cy="4816023"/>
            </a:xfrm>
          </p:grpSpPr>
          <p:sp>
            <p:nvSpPr>
              <p:cNvPr id="364" name="Rounded Rectangle 363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5" name="Group 364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372" name="Rounded Rectangle 371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73" name="Rounded Rectangle 372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74" name="Rounded Rectangle 373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75" name="Rounded Rectangle 374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76" name="Rounded Rectangle 375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77" name="Rounded Rectangle 376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78" name="Rounded Rectangle 377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79" name="Rounded Rectangle 378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80" name="Rounded Rectangle 379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81" name="Rounded Rectangle 380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82" name="Rounded Rectangle 381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83" name="Rounded Rectangle 382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366" name="Group 365"/>
              <p:cNvGrpSpPr/>
              <p:nvPr/>
            </p:nvGrpSpPr>
            <p:grpSpPr>
              <a:xfrm>
                <a:off x="5850799" y="1352545"/>
                <a:ext cx="1764527" cy="508626"/>
                <a:chOff x="967844" y="4758449"/>
                <a:chExt cx="753298" cy="201778"/>
              </a:xfrm>
            </p:grpSpPr>
            <p:sp>
              <p:nvSpPr>
                <p:cNvPr id="369" name="Rounded Rectangle 368"/>
                <p:cNvSpPr/>
                <p:nvPr/>
              </p:nvSpPr>
              <p:spPr>
                <a:xfrm>
                  <a:off x="967844" y="475844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Rounded Rectangle 369"/>
                <p:cNvSpPr/>
                <p:nvPr/>
              </p:nvSpPr>
              <p:spPr>
                <a:xfrm>
                  <a:off x="967844" y="4840345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Rounded Rectangle 370"/>
                <p:cNvSpPr/>
                <p:nvPr/>
              </p:nvSpPr>
              <p:spPr>
                <a:xfrm>
                  <a:off x="967844" y="4914508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7" name="Oval 366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ounded Rectangle 367"/>
              <p:cNvSpPr/>
              <p:nvPr/>
            </p:nvSpPr>
            <p:spPr>
              <a:xfrm>
                <a:off x="5886633" y="1984899"/>
                <a:ext cx="1230050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sp>
          <p:nvSpPr>
            <p:cNvPr id="363" name="Rounded Rectangle 362"/>
            <p:cNvSpPr/>
            <p:nvPr/>
          </p:nvSpPr>
          <p:spPr>
            <a:xfrm>
              <a:off x="9897608" y="2303890"/>
              <a:ext cx="1230050" cy="269830"/>
            </a:xfrm>
            <a:prstGeom prst="roundRect">
              <a:avLst>
                <a:gd name="adj" fmla="val 683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b="1" dirty="0" smtClean="0">
                  <a:latin typeface="Courier New" charset="0"/>
                  <a:ea typeface="Courier New" charset="0"/>
                  <a:cs typeface="Courier New" charset="0"/>
                </a:rPr>
                <a:t>disk0</a:t>
              </a:r>
              <a:endParaRPr lang="en-US" sz="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384" name="Group 383"/>
          <p:cNvGrpSpPr>
            <a:grpSpLocks noChangeAspect="1"/>
          </p:cNvGrpSpPr>
          <p:nvPr/>
        </p:nvGrpSpPr>
        <p:grpSpPr>
          <a:xfrm>
            <a:off x="6260356" y="2992117"/>
            <a:ext cx="1521756" cy="3657600"/>
            <a:chOff x="9757167" y="1209467"/>
            <a:chExt cx="2003721" cy="4816023"/>
          </a:xfrm>
        </p:grpSpPr>
        <p:grpSp>
          <p:nvGrpSpPr>
            <p:cNvPr id="385" name="Group 384"/>
            <p:cNvGrpSpPr>
              <a:grpSpLocks noChangeAspect="1"/>
            </p:cNvGrpSpPr>
            <p:nvPr/>
          </p:nvGrpSpPr>
          <p:grpSpPr>
            <a:xfrm>
              <a:off x="9757167" y="1209467"/>
              <a:ext cx="2003721" cy="4816023"/>
              <a:chOff x="5746192" y="1209467"/>
              <a:chExt cx="2003721" cy="4816023"/>
            </a:xfrm>
          </p:grpSpPr>
          <p:sp>
            <p:nvSpPr>
              <p:cNvPr id="387" name="Rounded Rectangle 386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8" name="Group 387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395" name="Rounded Rectangle 394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96" name="Rounded Rectangle 395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97" name="Rounded Rectangle 396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98" name="Rounded Rectangle 397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99" name="Rounded Rectangle 398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00" name="Rounded Rectangle 399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01" name="Rounded Rectangle 400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02" name="Rounded Rectangle 401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03" name="Rounded Rectangle 402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04" name="Rounded Rectangle 403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05" name="Rounded Rectangle 404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06" name="Rounded Rectangle 405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389" name="Group 388"/>
              <p:cNvGrpSpPr/>
              <p:nvPr/>
            </p:nvGrpSpPr>
            <p:grpSpPr>
              <a:xfrm>
                <a:off x="5850799" y="1352545"/>
                <a:ext cx="1764527" cy="508626"/>
                <a:chOff x="967844" y="4758449"/>
                <a:chExt cx="753298" cy="201778"/>
              </a:xfrm>
            </p:grpSpPr>
            <p:sp>
              <p:nvSpPr>
                <p:cNvPr id="392" name="Rounded Rectangle 391"/>
                <p:cNvSpPr/>
                <p:nvPr/>
              </p:nvSpPr>
              <p:spPr>
                <a:xfrm>
                  <a:off x="967844" y="475844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Rounded Rectangle 392"/>
                <p:cNvSpPr/>
                <p:nvPr/>
              </p:nvSpPr>
              <p:spPr>
                <a:xfrm>
                  <a:off x="967844" y="4840345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Rounded Rectangle 393"/>
                <p:cNvSpPr/>
                <p:nvPr/>
              </p:nvSpPr>
              <p:spPr>
                <a:xfrm>
                  <a:off x="967844" y="4914508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0" name="Oval 389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ounded Rectangle 390"/>
              <p:cNvSpPr/>
              <p:nvPr/>
            </p:nvSpPr>
            <p:spPr>
              <a:xfrm>
                <a:off x="5886633" y="1984899"/>
                <a:ext cx="1230050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sp>
          <p:nvSpPr>
            <p:cNvPr id="386" name="Rounded Rectangle 385"/>
            <p:cNvSpPr/>
            <p:nvPr/>
          </p:nvSpPr>
          <p:spPr>
            <a:xfrm>
              <a:off x="9897608" y="2303890"/>
              <a:ext cx="1230050" cy="269830"/>
            </a:xfrm>
            <a:prstGeom prst="roundRect">
              <a:avLst>
                <a:gd name="adj" fmla="val 683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b="1" dirty="0" smtClean="0">
                  <a:latin typeface="Courier New" charset="0"/>
                  <a:ea typeface="Courier New" charset="0"/>
                  <a:cs typeface="Courier New" charset="0"/>
                </a:rPr>
                <a:t>disk0</a:t>
              </a:r>
              <a:endParaRPr lang="en-US" sz="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407" name="Group 406"/>
          <p:cNvGrpSpPr>
            <a:grpSpLocks noChangeAspect="1"/>
          </p:cNvGrpSpPr>
          <p:nvPr/>
        </p:nvGrpSpPr>
        <p:grpSpPr>
          <a:xfrm>
            <a:off x="8128596" y="2967762"/>
            <a:ext cx="1521756" cy="3657600"/>
            <a:chOff x="9757167" y="1209467"/>
            <a:chExt cx="2003721" cy="4816023"/>
          </a:xfrm>
        </p:grpSpPr>
        <p:grpSp>
          <p:nvGrpSpPr>
            <p:cNvPr id="408" name="Group 407"/>
            <p:cNvGrpSpPr>
              <a:grpSpLocks noChangeAspect="1"/>
            </p:cNvGrpSpPr>
            <p:nvPr/>
          </p:nvGrpSpPr>
          <p:grpSpPr>
            <a:xfrm>
              <a:off x="9757167" y="1209467"/>
              <a:ext cx="2003721" cy="4816023"/>
              <a:chOff x="5746192" y="1209467"/>
              <a:chExt cx="2003721" cy="4816023"/>
            </a:xfrm>
          </p:grpSpPr>
          <p:sp>
            <p:nvSpPr>
              <p:cNvPr id="410" name="Rounded Rectangle 409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1" name="Group 410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418" name="Rounded Rectangle 417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19" name="Rounded Rectangle 418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20" name="Rounded Rectangle 419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21" name="Rounded Rectangle 420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22" name="Rounded Rectangle 421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23" name="Rounded Rectangle 422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24" name="Rounded Rectangle 423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25" name="Rounded Rectangle 424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26" name="Rounded Rectangle 425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27" name="Rounded Rectangle 426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28" name="Rounded Rectangle 427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29" name="Rounded Rectangle 428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412" name="Group 411"/>
              <p:cNvGrpSpPr/>
              <p:nvPr/>
            </p:nvGrpSpPr>
            <p:grpSpPr>
              <a:xfrm>
                <a:off x="5850799" y="1352545"/>
                <a:ext cx="1764527" cy="508626"/>
                <a:chOff x="967844" y="4758449"/>
                <a:chExt cx="753298" cy="201778"/>
              </a:xfrm>
            </p:grpSpPr>
            <p:sp>
              <p:nvSpPr>
                <p:cNvPr id="415" name="Rounded Rectangle 414"/>
                <p:cNvSpPr/>
                <p:nvPr/>
              </p:nvSpPr>
              <p:spPr>
                <a:xfrm>
                  <a:off x="967844" y="475844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Rounded Rectangle 415"/>
                <p:cNvSpPr/>
                <p:nvPr/>
              </p:nvSpPr>
              <p:spPr>
                <a:xfrm>
                  <a:off x="967844" y="4840345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Rounded Rectangle 416"/>
                <p:cNvSpPr/>
                <p:nvPr/>
              </p:nvSpPr>
              <p:spPr>
                <a:xfrm>
                  <a:off x="967844" y="4914508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3" name="Oval 412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ounded Rectangle 413"/>
              <p:cNvSpPr/>
              <p:nvPr/>
            </p:nvSpPr>
            <p:spPr>
              <a:xfrm>
                <a:off x="5886633" y="1984899"/>
                <a:ext cx="1230050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sp>
          <p:nvSpPr>
            <p:cNvPr id="409" name="Rounded Rectangle 408"/>
            <p:cNvSpPr/>
            <p:nvPr/>
          </p:nvSpPr>
          <p:spPr>
            <a:xfrm>
              <a:off x="9897608" y="2303890"/>
              <a:ext cx="1230050" cy="269830"/>
            </a:xfrm>
            <a:prstGeom prst="roundRect">
              <a:avLst>
                <a:gd name="adj" fmla="val 683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b="1" dirty="0" smtClean="0">
                  <a:latin typeface="Courier New" charset="0"/>
                  <a:ea typeface="Courier New" charset="0"/>
                  <a:cs typeface="Courier New" charset="0"/>
                </a:rPr>
                <a:t>disk0</a:t>
              </a:r>
              <a:endParaRPr lang="en-US" sz="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430" name="Group 429"/>
          <p:cNvGrpSpPr>
            <a:grpSpLocks noChangeAspect="1"/>
          </p:cNvGrpSpPr>
          <p:nvPr/>
        </p:nvGrpSpPr>
        <p:grpSpPr>
          <a:xfrm>
            <a:off x="9906116" y="2941317"/>
            <a:ext cx="1521756" cy="3657600"/>
            <a:chOff x="9757167" y="1209467"/>
            <a:chExt cx="2003721" cy="4816023"/>
          </a:xfrm>
        </p:grpSpPr>
        <p:grpSp>
          <p:nvGrpSpPr>
            <p:cNvPr id="431" name="Group 430"/>
            <p:cNvGrpSpPr>
              <a:grpSpLocks noChangeAspect="1"/>
            </p:cNvGrpSpPr>
            <p:nvPr/>
          </p:nvGrpSpPr>
          <p:grpSpPr>
            <a:xfrm>
              <a:off x="9757167" y="1209467"/>
              <a:ext cx="2003721" cy="4816023"/>
              <a:chOff x="5746192" y="1209467"/>
              <a:chExt cx="2003721" cy="4816023"/>
            </a:xfrm>
          </p:grpSpPr>
          <p:sp>
            <p:nvSpPr>
              <p:cNvPr id="433" name="Rounded Rectangle 432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4" name="Group 433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441" name="Rounded Rectangle 440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42" name="Rounded Rectangle 441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43" name="Rounded Rectangle 442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44" name="Rounded Rectangle 443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45" name="Rounded Rectangle 444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46" name="Rounded Rectangle 445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47" name="Rounded Rectangle 446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48" name="Rounded Rectangle 447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49" name="Rounded Rectangle 448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50" name="Rounded Rectangle 449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51" name="Rounded Rectangle 450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452" name="Rounded Rectangle 451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435" name="Group 434"/>
              <p:cNvGrpSpPr/>
              <p:nvPr/>
            </p:nvGrpSpPr>
            <p:grpSpPr>
              <a:xfrm>
                <a:off x="5850799" y="1352545"/>
                <a:ext cx="1764527" cy="508626"/>
                <a:chOff x="967844" y="4758449"/>
                <a:chExt cx="753298" cy="201778"/>
              </a:xfrm>
            </p:grpSpPr>
            <p:sp>
              <p:nvSpPr>
                <p:cNvPr id="438" name="Rounded Rectangle 437"/>
                <p:cNvSpPr/>
                <p:nvPr/>
              </p:nvSpPr>
              <p:spPr>
                <a:xfrm>
                  <a:off x="967844" y="475844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Rounded Rectangle 438"/>
                <p:cNvSpPr/>
                <p:nvPr/>
              </p:nvSpPr>
              <p:spPr>
                <a:xfrm>
                  <a:off x="967844" y="4840345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Rounded Rectangle 439"/>
                <p:cNvSpPr/>
                <p:nvPr/>
              </p:nvSpPr>
              <p:spPr>
                <a:xfrm>
                  <a:off x="967844" y="4914508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6" name="Oval 435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ounded Rectangle 436"/>
              <p:cNvSpPr/>
              <p:nvPr/>
            </p:nvSpPr>
            <p:spPr>
              <a:xfrm>
                <a:off x="5886633" y="1984899"/>
                <a:ext cx="1230050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sp>
          <p:nvSpPr>
            <p:cNvPr id="432" name="Rounded Rectangle 431"/>
            <p:cNvSpPr/>
            <p:nvPr/>
          </p:nvSpPr>
          <p:spPr>
            <a:xfrm>
              <a:off x="9897608" y="2303890"/>
              <a:ext cx="1230050" cy="269830"/>
            </a:xfrm>
            <a:prstGeom prst="roundRect">
              <a:avLst>
                <a:gd name="adj" fmla="val 683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b="1" dirty="0" smtClean="0">
                  <a:latin typeface="Courier New" charset="0"/>
                  <a:ea typeface="Courier New" charset="0"/>
                  <a:cs typeface="Courier New" charset="0"/>
                </a:rPr>
                <a:t>disk0</a:t>
              </a:r>
              <a:endParaRPr lang="en-US" sz="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229" name="TextBox 228"/>
          <p:cNvSpPr txBox="1"/>
          <p:nvPr/>
        </p:nvSpPr>
        <p:spPr>
          <a:xfrm>
            <a:off x="1976916" y="1818794"/>
            <a:ext cx="194847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Redundant Switch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1" name="Elbow Connector 230"/>
          <p:cNvCxnSpPr>
            <a:endCxn id="229" idx="3"/>
          </p:cNvCxnSpPr>
          <p:nvPr/>
        </p:nvCxnSpPr>
        <p:spPr>
          <a:xfrm rot="10800000">
            <a:off x="3925391" y="2003460"/>
            <a:ext cx="736551" cy="5076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97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>
            <a:grpSpLocks noChangeAspect="1"/>
          </p:cNvGrpSpPr>
          <p:nvPr/>
        </p:nvGrpSpPr>
        <p:grpSpPr>
          <a:xfrm>
            <a:off x="161059" y="1021061"/>
            <a:ext cx="3439506" cy="1233564"/>
            <a:chOff x="164221" y="314544"/>
            <a:chExt cx="4350655" cy="1560344"/>
          </a:xfrm>
        </p:grpSpPr>
        <p:grpSp>
          <p:nvGrpSpPr>
            <p:cNvPr id="212" name="Group 211"/>
            <p:cNvGrpSpPr>
              <a:grpSpLocks noChangeAspect="1"/>
            </p:cNvGrpSpPr>
            <p:nvPr/>
          </p:nvGrpSpPr>
          <p:grpSpPr>
            <a:xfrm>
              <a:off x="164221" y="720211"/>
              <a:ext cx="4350655" cy="1154677"/>
              <a:chOff x="6133760" y="82027"/>
              <a:chExt cx="5778203" cy="1533553"/>
            </a:xfrm>
          </p:grpSpPr>
          <p:sp>
            <p:nvSpPr>
              <p:cNvPr id="214" name="Rounded Rectangle 213"/>
              <p:cNvSpPr/>
              <p:nvPr/>
            </p:nvSpPr>
            <p:spPr>
              <a:xfrm>
                <a:off x="6133760" y="82027"/>
                <a:ext cx="5778203" cy="153355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5" name="Group 214"/>
              <p:cNvGrpSpPr/>
              <p:nvPr/>
            </p:nvGrpSpPr>
            <p:grpSpPr>
              <a:xfrm>
                <a:off x="9573140" y="253072"/>
                <a:ext cx="1339049" cy="353996"/>
                <a:chOff x="979839" y="4860432"/>
                <a:chExt cx="753298" cy="185057"/>
              </a:xfrm>
            </p:grpSpPr>
            <p:sp>
              <p:nvSpPr>
                <p:cNvPr id="220" name="Rounded Rectangle 219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ounded Rectangle 220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ounded Rectangle 221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6" name="Oval 215"/>
              <p:cNvSpPr/>
              <p:nvPr/>
            </p:nvSpPr>
            <p:spPr>
              <a:xfrm>
                <a:off x="11132106" y="254357"/>
                <a:ext cx="315900" cy="31951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6365590" y="699248"/>
                <a:ext cx="895016" cy="6928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LDAP SERVER</a:t>
                </a:r>
                <a:endParaRPr lang="en-US" sz="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449831" y="699248"/>
                <a:ext cx="895016" cy="6928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DNS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8558804" y="695707"/>
                <a:ext cx="895016" cy="6928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KDC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213" name="Title 3"/>
            <p:cNvSpPr txBox="1">
              <a:spLocks/>
            </p:cNvSpPr>
            <p:nvPr/>
          </p:nvSpPr>
          <p:spPr>
            <a:xfrm>
              <a:off x="164221" y="314544"/>
              <a:ext cx="2499815" cy="3547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>
              <a:normAutofit fontScale="85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smtClean="0">
                  <a:latin typeface="Courier New" charset="0"/>
                  <a:ea typeface="Courier New" charset="0"/>
                  <a:cs typeface="Courier New" charset="0"/>
                </a:rPr>
                <a:t>ACTIVE DIRECTORY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225" name="Rectangle 224"/>
          <p:cNvSpPr/>
          <p:nvPr/>
        </p:nvSpPr>
        <p:spPr>
          <a:xfrm>
            <a:off x="4814042" y="150125"/>
            <a:ext cx="7206018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Elbow Connector 227"/>
          <p:cNvCxnSpPr>
            <a:stCxn id="214" idx="3"/>
            <a:endCxn id="208" idx="1"/>
          </p:cNvCxnSpPr>
          <p:nvPr/>
        </p:nvCxnSpPr>
        <p:spPr>
          <a:xfrm flipV="1">
            <a:off x="3600565" y="502402"/>
            <a:ext cx="3527415" cy="1295796"/>
          </a:xfrm>
          <a:prstGeom prst="bentConnector3">
            <a:avLst>
              <a:gd name="adj1" fmla="val 2678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itle 3"/>
          <p:cNvSpPr txBox="1">
            <a:spLocks/>
          </p:cNvSpPr>
          <p:nvPr/>
        </p:nvSpPr>
        <p:spPr>
          <a:xfrm>
            <a:off x="5058080" y="4376267"/>
            <a:ext cx="767892" cy="311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SSSD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30" name="Title 3"/>
          <p:cNvSpPr txBox="1">
            <a:spLocks/>
          </p:cNvSpPr>
          <p:nvPr/>
        </p:nvSpPr>
        <p:spPr>
          <a:xfrm>
            <a:off x="6271557" y="4349812"/>
            <a:ext cx="767892" cy="311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SSSD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31" name="Title 3"/>
          <p:cNvSpPr txBox="1">
            <a:spLocks/>
          </p:cNvSpPr>
          <p:nvPr/>
        </p:nvSpPr>
        <p:spPr>
          <a:xfrm>
            <a:off x="7529992" y="4351521"/>
            <a:ext cx="767892" cy="311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SSSD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32" name="Title 3"/>
          <p:cNvSpPr txBox="1">
            <a:spLocks/>
          </p:cNvSpPr>
          <p:nvPr/>
        </p:nvSpPr>
        <p:spPr>
          <a:xfrm>
            <a:off x="8760302" y="4339653"/>
            <a:ext cx="767892" cy="311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SSSD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33" name="Title 3"/>
          <p:cNvSpPr txBox="1">
            <a:spLocks/>
          </p:cNvSpPr>
          <p:nvPr/>
        </p:nvSpPr>
        <p:spPr>
          <a:xfrm>
            <a:off x="10011279" y="4313344"/>
            <a:ext cx="767892" cy="311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SSSD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34" name="Title 3"/>
          <p:cNvSpPr txBox="1">
            <a:spLocks/>
          </p:cNvSpPr>
          <p:nvPr/>
        </p:nvSpPr>
        <p:spPr>
          <a:xfrm>
            <a:off x="11232210" y="4304340"/>
            <a:ext cx="767892" cy="311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SSSD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35" name="Picture 234" descr="https://documents.lucidchart.com/documents/76af3f32-75d4-4c9e-bd81-cab6e4aec0bc/pages/0_0?a=4951&amp;x=30&amp;y=1530&amp;w=220&amp;h=220&amp;store=1&amp;accept=image%2F*&amp;auth=LCA%2091ebc244c6acbec55ec59d9d398b81a1531d0f01-ts%3D149660677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24"/>
          <a:stretch/>
        </p:blipFill>
        <p:spPr bwMode="auto">
          <a:xfrm>
            <a:off x="221495" y="4476442"/>
            <a:ext cx="2103802" cy="175196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Title 3"/>
          <p:cNvSpPr txBox="1">
            <a:spLocks/>
          </p:cNvSpPr>
          <p:nvPr/>
        </p:nvSpPr>
        <p:spPr>
          <a:xfrm>
            <a:off x="165847" y="176868"/>
            <a:ext cx="4496094" cy="52238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Joining Linux Servers to AD</a:t>
            </a:r>
          </a:p>
        </p:txBody>
      </p:sp>
      <p:sp>
        <p:nvSpPr>
          <p:cNvPr id="238" name="Right Brace 237"/>
          <p:cNvSpPr/>
          <p:nvPr/>
        </p:nvSpPr>
        <p:spPr>
          <a:xfrm rot="5400000">
            <a:off x="8321416" y="1435639"/>
            <a:ext cx="208206" cy="6949999"/>
          </a:xfrm>
          <a:prstGeom prst="rightBrac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Elbow Connector 239"/>
          <p:cNvCxnSpPr>
            <a:stCxn id="235" idx="3"/>
            <a:endCxn id="238" idx="1"/>
          </p:cNvCxnSpPr>
          <p:nvPr/>
        </p:nvCxnSpPr>
        <p:spPr>
          <a:xfrm flipV="1">
            <a:off x="2325297" y="5014742"/>
            <a:ext cx="6100222" cy="337683"/>
          </a:xfrm>
          <a:prstGeom prst="bentConnector4">
            <a:avLst>
              <a:gd name="adj1" fmla="val 49147"/>
              <a:gd name="adj2" fmla="val -104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itle 3"/>
          <p:cNvSpPr txBox="1">
            <a:spLocks/>
          </p:cNvSpPr>
          <p:nvPr/>
        </p:nvSpPr>
        <p:spPr>
          <a:xfrm>
            <a:off x="3465742" y="5224718"/>
            <a:ext cx="1976284" cy="2804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SSH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223" name="Group 222"/>
          <p:cNvGrpSpPr>
            <a:grpSpLocks noChangeAspect="1"/>
          </p:cNvGrpSpPr>
          <p:nvPr/>
        </p:nvGrpSpPr>
        <p:grpSpPr>
          <a:xfrm>
            <a:off x="4938114" y="261068"/>
            <a:ext cx="7140058" cy="4038719"/>
            <a:chOff x="771217" y="656327"/>
            <a:chExt cx="10656655" cy="6027855"/>
          </a:xfrm>
        </p:grpSpPr>
        <p:sp>
          <p:nvSpPr>
            <p:cNvPr id="224" name="Rectangle 223"/>
            <p:cNvSpPr/>
            <p:nvPr/>
          </p:nvSpPr>
          <p:spPr>
            <a:xfrm>
              <a:off x="4737890" y="1816199"/>
              <a:ext cx="2532340" cy="449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TOR</a:t>
              </a:r>
              <a:endParaRPr lang="en-US" sz="3200" dirty="0"/>
            </a:p>
          </p:txBody>
        </p:sp>
        <p:cxnSp>
          <p:nvCxnSpPr>
            <p:cNvPr id="226" name="Elbow Connector 225"/>
            <p:cNvCxnSpPr/>
            <p:nvPr/>
          </p:nvCxnSpPr>
          <p:spPr>
            <a:xfrm rot="5400000" flipH="1" flipV="1">
              <a:off x="3366099" y="387182"/>
              <a:ext cx="759238" cy="4516683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Elbow Connector 226"/>
            <p:cNvCxnSpPr/>
            <p:nvPr/>
          </p:nvCxnSpPr>
          <p:spPr>
            <a:xfrm rot="5400000" flipH="1" flipV="1">
              <a:off x="4236646" y="1257728"/>
              <a:ext cx="759238" cy="2775590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/>
            <p:nvPr/>
          </p:nvCxnSpPr>
          <p:spPr>
            <a:xfrm rot="5400000" flipH="1" flipV="1">
              <a:off x="5183197" y="2205710"/>
              <a:ext cx="760669" cy="881058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Elbow Connector 238"/>
            <p:cNvCxnSpPr/>
            <p:nvPr/>
          </p:nvCxnSpPr>
          <p:spPr>
            <a:xfrm rot="16200000" flipV="1">
              <a:off x="6107487" y="2162478"/>
              <a:ext cx="760669" cy="967521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Elbow Connector 240"/>
            <p:cNvCxnSpPr/>
            <p:nvPr/>
          </p:nvCxnSpPr>
          <p:spPr>
            <a:xfrm rot="16200000" flipV="1">
              <a:off x="7030366" y="1239599"/>
              <a:ext cx="747335" cy="279994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/>
            <p:nvPr/>
          </p:nvCxnSpPr>
          <p:spPr>
            <a:xfrm rot="16200000" flipV="1">
              <a:off x="7951980" y="317985"/>
              <a:ext cx="747335" cy="464317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Group 243"/>
            <p:cNvGrpSpPr/>
            <p:nvPr/>
          </p:nvGrpSpPr>
          <p:grpSpPr>
            <a:xfrm>
              <a:off x="6635923" y="1879366"/>
              <a:ext cx="490954" cy="327457"/>
              <a:chOff x="4848045" y="1888839"/>
              <a:chExt cx="490954" cy="327457"/>
            </a:xfrm>
          </p:grpSpPr>
          <p:grpSp>
            <p:nvGrpSpPr>
              <p:cNvPr id="410" name="Group 409"/>
              <p:cNvGrpSpPr/>
              <p:nvPr/>
            </p:nvGrpSpPr>
            <p:grpSpPr>
              <a:xfrm>
                <a:off x="4848045" y="1890657"/>
                <a:ext cx="124549" cy="134526"/>
                <a:chOff x="4848045" y="1903562"/>
                <a:chExt cx="189781" cy="200002"/>
              </a:xfrm>
            </p:grpSpPr>
            <p:sp>
              <p:nvSpPr>
                <p:cNvPr id="441" name="Rectangle 440"/>
                <p:cNvSpPr/>
                <p:nvPr/>
              </p:nvSpPr>
              <p:spPr>
                <a:xfrm>
                  <a:off x="4848045" y="1903562"/>
                  <a:ext cx="189781" cy="12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Rectangle 441"/>
                <p:cNvSpPr/>
                <p:nvPr/>
              </p:nvSpPr>
              <p:spPr>
                <a:xfrm>
                  <a:off x="4881656" y="2027498"/>
                  <a:ext cx="122557" cy="759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3" name="Straight Connector 442"/>
                <p:cNvCxnSpPr/>
                <p:nvPr/>
              </p:nvCxnSpPr>
              <p:spPr>
                <a:xfrm flipV="1">
                  <a:off x="4942935" y="2030083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/>
                <p:cNvCxnSpPr/>
                <p:nvPr/>
              </p:nvCxnSpPr>
              <p:spPr>
                <a:xfrm flipV="1">
                  <a:off x="4970602" y="2030244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/>
              </p:nvCxnSpPr>
              <p:spPr>
                <a:xfrm flipV="1">
                  <a:off x="4909322" y="2027541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1" name="Group 410"/>
              <p:cNvGrpSpPr/>
              <p:nvPr/>
            </p:nvGrpSpPr>
            <p:grpSpPr>
              <a:xfrm>
                <a:off x="5032755" y="1888839"/>
                <a:ext cx="124549" cy="134526"/>
                <a:chOff x="4848045" y="1903562"/>
                <a:chExt cx="189781" cy="200002"/>
              </a:xfrm>
            </p:grpSpPr>
            <p:sp>
              <p:nvSpPr>
                <p:cNvPr id="436" name="Rectangle 435"/>
                <p:cNvSpPr/>
                <p:nvPr/>
              </p:nvSpPr>
              <p:spPr>
                <a:xfrm>
                  <a:off x="4848045" y="1903562"/>
                  <a:ext cx="189781" cy="12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Rectangle 436"/>
                <p:cNvSpPr/>
                <p:nvPr/>
              </p:nvSpPr>
              <p:spPr>
                <a:xfrm>
                  <a:off x="4881656" y="2027498"/>
                  <a:ext cx="122557" cy="759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8" name="Straight Connector 437"/>
                <p:cNvCxnSpPr/>
                <p:nvPr/>
              </p:nvCxnSpPr>
              <p:spPr>
                <a:xfrm flipV="1">
                  <a:off x="4942935" y="2030083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/>
              </p:nvCxnSpPr>
              <p:spPr>
                <a:xfrm flipV="1">
                  <a:off x="4970602" y="2030244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/>
                <p:cNvCxnSpPr/>
                <p:nvPr/>
              </p:nvCxnSpPr>
              <p:spPr>
                <a:xfrm flipV="1">
                  <a:off x="4909322" y="2027541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2" name="Group 411"/>
              <p:cNvGrpSpPr/>
              <p:nvPr/>
            </p:nvGrpSpPr>
            <p:grpSpPr>
              <a:xfrm>
                <a:off x="5214450" y="1889895"/>
                <a:ext cx="124549" cy="134526"/>
                <a:chOff x="4848045" y="1903562"/>
                <a:chExt cx="189781" cy="200002"/>
              </a:xfrm>
            </p:grpSpPr>
            <p:sp>
              <p:nvSpPr>
                <p:cNvPr id="431" name="Rectangle 430"/>
                <p:cNvSpPr/>
                <p:nvPr/>
              </p:nvSpPr>
              <p:spPr>
                <a:xfrm>
                  <a:off x="4848045" y="1903562"/>
                  <a:ext cx="189781" cy="12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Rectangle 431"/>
                <p:cNvSpPr/>
                <p:nvPr/>
              </p:nvSpPr>
              <p:spPr>
                <a:xfrm>
                  <a:off x="4881656" y="2027498"/>
                  <a:ext cx="122557" cy="759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3" name="Straight Connector 432"/>
                <p:cNvCxnSpPr/>
                <p:nvPr/>
              </p:nvCxnSpPr>
              <p:spPr>
                <a:xfrm flipV="1">
                  <a:off x="4942935" y="2030083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/>
                <p:cNvCxnSpPr/>
                <p:nvPr/>
              </p:nvCxnSpPr>
              <p:spPr>
                <a:xfrm flipV="1">
                  <a:off x="4970602" y="2030244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 flipV="1">
                  <a:off x="4909322" y="2027541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3" name="Group 412"/>
              <p:cNvGrpSpPr/>
              <p:nvPr/>
            </p:nvGrpSpPr>
            <p:grpSpPr>
              <a:xfrm>
                <a:off x="4848045" y="2081770"/>
                <a:ext cx="124549" cy="134526"/>
                <a:chOff x="4848045" y="1903562"/>
                <a:chExt cx="189781" cy="200002"/>
              </a:xfrm>
            </p:grpSpPr>
            <p:sp>
              <p:nvSpPr>
                <p:cNvPr id="426" name="Rectangle 425"/>
                <p:cNvSpPr/>
                <p:nvPr/>
              </p:nvSpPr>
              <p:spPr>
                <a:xfrm>
                  <a:off x="4848045" y="1903562"/>
                  <a:ext cx="189781" cy="12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Rectangle 426"/>
                <p:cNvSpPr/>
                <p:nvPr/>
              </p:nvSpPr>
              <p:spPr>
                <a:xfrm>
                  <a:off x="4881656" y="2027498"/>
                  <a:ext cx="122557" cy="759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8" name="Straight Connector 427"/>
                <p:cNvCxnSpPr/>
                <p:nvPr/>
              </p:nvCxnSpPr>
              <p:spPr>
                <a:xfrm flipV="1">
                  <a:off x="4942935" y="2030083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/>
              </p:nvCxnSpPr>
              <p:spPr>
                <a:xfrm flipV="1">
                  <a:off x="4970602" y="2030244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/>
                <p:nvPr/>
              </p:nvCxnSpPr>
              <p:spPr>
                <a:xfrm flipV="1">
                  <a:off x="4909322" y="2027541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4" name="Group 413"/>
              <p:cNvGrpSpPr/>
              <p:nvPr/>
            </p:nvGrpSpPr>
            <p:grpSpPr>
              <a:xfrm>
                <a:off x="5032755" y="2079952"/>
                <a:ext cx="124549" cy="134526"/>
                <a:chOff x="4848045" y="1903562"/>
                <a:chExt cx="189781" cy="200002"/>
              </a:xfrm>
            </p:grpSpPr>
            <p:sp>
              <p:nvSpPr>
                <p:cNvPr id="421" name="Rectangle 420"/>
                <p:cNvSpPr/>
                <p:nvPr/>
              </p:nvSpPr>
              <p:spPr>
                <a:xfrm>
                  <a:off x="4848045" y="1903562"/>
                  <a:ext cx="189781" cy="12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Rectangle 421"/>
                <p:cNvSpPr/>
                <p:nvPr/>
              </p:nvSpPr>
              <p:spPr>
                <a:xfrm>
                  <a:off x="4881656" y="2027498"/>
                  <a:ext cx="122557" cy="759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3" name="Straight Connector 422"/>
                <p:cNvCxnSpPr/>
                <p:nvPr/>
              </p:nvCxnSpPr>
              <p:spPr>
                <a:xfrm flipV="1">
                  <a:off x="4942935" y="2030083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/>
                <p:cNvCxnSpPr/>
                <p:nvPr/>
              </p:nvCxnSpPr>
              <p:spPr>
                <a:xfrm flipV="1">
                  <a:off x="4970602" y="2030244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/>
                <p:cNvCxnSpPr/>
                <p:nvPr/>
              </p:nvCxnSpPr>
              <p:spPr>
                <a:xfrm flipV="1">
                  <a:off x="4909322" y="2027541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5" name="Group 414"/>
              <p:cNvGrpSpPr/>
              <p:nvPr/>
            </p:nvGrpSpPr>
            <p:grpSpPr>
              <a:xfrm>
                <a:off x="5214450" y="2081008"/>
                <a:ext cx="124549" cy="134526"/>
                <a:chOff x="4848045" y="1903562"/>
                <a:chExt cx="189781" cy="200002"/>
              </a:xfrm>
            </p:grpSpPr>
            <p:sp>
              <p:nvSpPr>
                <p:cNvPr id="416" name="Rectangle 415"/>
                <p:cNvSpPr/>
                <p:nvPr/>
              </p:nvSpPr>
              <p:spPr>
                <a:xfrm>
                  <a:off x="4848045" y="1903562"/>
                  <a:ext cx="189781" cy="12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Rectangle 416"/>
                <p:cNvSpPr/>
                <p:nvPr/>
              </p:nvSpPr>
              <p:spPr>
                <a:xfrm>
                  <a:off x="4881656" y="2027498"/>
                  <a:ext cx="122557" cy="759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8" name="Straight Connector 417"/>
                <p:cNvCxnSpPr/>
                <p:nvPr/>
              </p:nvCxnSpPr>
              <p:spPr>
                <a:xfrm flipV="1">
                  <a:off x="4942935" y="2030083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/>
                <p:cNvCxnSpPr/>
                <p:nvPr/>
              </p:nvCxnSpPr>
              <p:spPr>
                <a:xfrm flipV="1">
                  <a:off x="4970602" y="2030244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/>
                <p:nvPr/>
              </p:nvCxnSpPr>
              <p:spPr>
                <a:xfrm flipV="1">
                  <a:off x="4909322" y="2027541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5" name="Group 244"/>
            <p:cNvGrpSpPr/>
            <p:nvPr/>
          </p:nvGrpSpPr>
          <p:grpSpPr>
            <a:xfrm>
              <a:off x="4839304" y="1878734"/>
              <a:ext cx="490954" cy="327457"/>
              <a:chOff x="4848045" y="1888839"/>
              <a:chExt cx="490954" cy="327457"/>
            </a:xfrm>
          </p:grpSpPr>
          <p:grpSp>
            <p:nvGrpSpPr>
              <p:cNvPr id="374" name="Group 373"/>
              <p:cNvGrpSpPr/>
              <p:nvPr/>
            </p:nvGrpSpPr>
            <p:grpSpPr>
              <a:xfrm>
                <a:off x="4848045" y="1890657"/>
                <a:ext cx="124549" cy="134526"/>
                <a:chOff x="4848045" y="1903562"/>
                <a:chExt cx="189781" cy="200002"/>
              </a:xfrm>
            </p:grpSpPr>
            <p:sp>
              <p:nvSpPr>
                <p:cNvPr id="405" name="Rectangle 404"/>
                <p:cNvSpPr/>
                <p:nvPr/>
              </p:nvSpPr>
              <p:spPr>
                <a:xfrm>
                  <a:off x="4848045" y="1903562"/>
                  <a:ext cx="189781" cy="12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Rectangle 405"/>
                <p:cNvSpPr/>
                <p:nvPr/>
              </p:nvSpPr>
              <p:spPr>
                <a:xfrm>
                  <a:off x="4881656" y="2027498"/>
                  <a:ext cx="122557" cy="759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7" name="Straight Connector 406"/>
                <p:cNvCxnSpPr/>
                <p:nvPr/>
              </p:nvCxnSpPr>
              <p:spPr>
                <a:xfrm flipV="1">
                  <a:off x="4942935" y="2030083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/>
              </p:nvCxnSpPr>
              <p:spPr>
                <a:xfrm flipV="1">
                  <a:off x="4970602" y="2030244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/>
                <p:cNvCxnSpPr/>
                <p:nvPr/>
              </p:nvCxnSpPr>
              <p:spPr>
                <a:xfrm flipV="1">
                  <a:off x="4909322" y="2027541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5" name="Group 374"/>
              <p:cNvGrpSpPr/>
              <p:nvPr/>
            </p:nvGrpSpPr>
            <p:grpSpPr>
              <a:xfrm>
                <a:off x="5032755" y="1888839"/>
                <a:ext cx="124549" cy="134526"/>
                <a:chOff x="4848045" y="1903562"/>
                <a:chExt cx="189781" cy="200002"/>
              </a:xfrm>
            </p:grpSpPr>
            <p:sp>
              <p:nvSpPr>
                <p:cNvPr id="400" name="Rectangle 399"/>
                <p:cNvSpPr/>
                <p:nvPr/>
              </p:nvSpPr>
              <p:spPr>
                <a:xfrm>
                  <a:off x="4848045" y="1903562"/>
                  <a:ext cx="189781" cy="12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>
                  <a:off x="4881656" y="2027498"/>
                  <a:ext cx="122557" cy="759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2" name="Straight Connector 401"/>
                <p:cNvCxnSpPr/>
                <p:nvPr/>
              </p:nvCxnSpPr>
              <p:spPr>
                <a:xfrm flipV="1">
                  <a:off x="4942935" y="2030083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/>
                <p:cNvCxnSpPr/>
                <p:nvPr/>
              </p:nvCxnSpPr>
              <p:spPr>
                <a:xfrm flipV="1">
                  <a:off x="4970602" y="2030244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/>
              </p:nvCxnSpPr>
              <p:spPr>
                <a:xfrm flipV="1">
                  <a:off x="4909322" y="2027541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6" name="Group 375"/>
              <p:cNvGrpSpPr/>
              <p:nvPr/>
            </p:nvGrpSpPr>
            <p:grpSpPr>
              <a:xfrm>
                <a:off x="5214450" y="1889895"/>
                <a:ext cx="124549" cy="134526"/>
                <a:chOff x="4848045" y="1903562"/>
                <a:chExt cx="189781" cy="200002"/>
              </a:xfrm>
            </p:grpSpPr>
            <p:sp>
              <p:nvSpPr>
                <p:cNvPr id="395" name="Rectangle 394"/>
                <p:cNvSpPr/>
                <p:nvPr/>
              </p:nvSpPr>
              <p:spPr>
                <a:xfrm>
                  <a:off x="4848045" y="1903562"/>
                  <a:ext cx="189781" cy="12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 395"/>
                <p:cNvSpPr/>
                <p:nvPr/>
              </p:nvSpPr>
              <p:spPr>
                <a:xfrm>
                  <a:off x="4881656" y="2027498"/>
                  <a:ext cx="122557" cy="759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7" name="Straight Connector 396"/>
                <p:cNvCxnSpPr/>
                <p:nvPr/>
              </p:nvCxnSpPr>
              <p:spPr>
                <a:xfrm flipV="1">
                  <a:off x="4942935" y="2030083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/>
              </p:nvCxnSpPr>
              <p:spPr>
                <a:xfrm flipV="1">
                  <a:off x="4970602" y="2030244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/>
                <p:cNvCxnSpPr/>
                <p:nvPr/>
              </p:nvCxnSpPr>
              <p:spPr>
                <a:xfrm flipV="1">
                  <a:off x="4909322" y="2027541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7" name="Group 376"/>
              <p:cNvGrpSpPr/>
              <p:nvPr/>
            </p:nvGrpSpPr>
            <p:grpSpPr>
              <a:xfrm>
                <a:off x="4848045" y="2081770"/>
                <a:ext cx="124549" cy="134526"/>
                <a:chOff x="4848045" y="1903562"/>
                <a:chExt cx="189781" cy="200002"/>
              </a:xfrm>
            </p:grpSpPr>
            <p:sp>
              <p:nvSpPr>
                <p:cNvPr id="390" name="Rectangle 389"/>
                <p:cNvSpPr/>
                <p:nvPr/>
              </p:nvSpPr>
              <p:spPr>
                <a:xfrm>
                  <a:off x="4848045" y="1903562"/>
                  <a:ext cx="189781" cy="12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390"/>
                <p:cNvSpPr/>
                <p:nvPr/>
              </p:nvSpPr>
              <p:spPr>
                <a:xfrm>
                  <a:off x="4881656" y="2027498"/>
                  <a:ext cx="122557" cy="759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2" name="Straight Connector 391"/>
                <p:cNvCxnSpPr/>
                <p:nvPr/>
              </p:nvCxnSpPr>
              <p:spPr>
                <a:xfrm flipV="1">
                  <a:off x="4942935" y="2030083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/>
                <p:cNvCxnSpPr/>
                <p:nvPr/>
              </p:nvCxnSpPr>
              <p:spPr>
                <a:xfrm flipV="1">
                  <a:off x="4970602" y="2030244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/>
              </p:nvCxnSpPr>
              <p:spPr>
                <a:xfrm flipV="1">
                  <a:off x="4909322" y="2027541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8" name="Group 377"/>
              <p:cNvGrpSpPr/>
              <p:nvPr/>
            </p:nvGrpSpPr>
            <p:grpSpPr>
              <a:xfrm>
                <a:off x="5032755" y="2079952"/>
                <a:ext cx="124549" cy="134526"/>
                <a:chOff x="4848045" y="1903562"/>
                <a:chExt cx="189781" cy="200002"/>
              </a:xfrm>
            </p:grpSpPr>
            <p:sp>
              <p:nvSpPr>
                <p:cNvPr id="385" name="Rectangle 384"/>
                <p:cNvSpPr/>
                <p:nvPr/>
              </p:nvSpPr>
              <p:spPr>
                <a:xfrm>
                  <a:off x="4848045" y="1903562"/>
                  <a:ext cx="189781" cy="12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385"/>
                <p:cNvSpPr/>
                <p:nvPr/>
              </p:nvSpPr>
              <p:spPr>
                <a:xfrm>
                  <a:off x="4881656" y="2027498"/>
                  <a:ext cx="122557" cy="759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7" name="Straight Connector 386"/>
                <p:cNvCxnSpPr/>
                <p:nvPr/>
              </p:nvCxnSpPr>
              <p:spPr>
                <a:xfrm flipV="1">
                  <a:off x="4942935" y="2030083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/>
                <p:cNvCxnSpPr/>
                <p:nvPr/>
              </p:nvCxnSpPr>
              <p:spPr>
                <a:xfrm flipV="1">
                  <a:off x="4970602" y="2030244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/>
                <p:cNvCxnSpPr/>
                <p:nvPr/>
              </p:nvCxnSpPr>
              <p:spPr>
                <a:xfrm flipV="1">
                  <a:off x="4909322" y="2027541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9" name="Group 378"/>
              <p:cNvGrpSpPr/>
              <p:nvPr/>
            </p:nvGrpSpPr>
            <p:grpSpPr>
              <a:xfrm>
                <a:off x="5214450" y="2081008"/>
                <a:ext cx="124549" cy="134526"/>
                <a:chOff x="4848045" y="1903562"/>
                <a:chExt cx="189781" cy="200002"/>
              </a:xfrm>
            </p:grpSpPr>
            <p:sp>
              <p:nvSpPr>
                <p:cNvPr id="380" name="Rectangle 379"/>
                <p:cNvSpPr/>
                <p:nvPr/>
              </p:nvSpPr>
              <p:spPr>
                <a:xfrm>
                  <a:off x="4848045" y="1903562"/>
                  <a:ext cx="189781" cy="12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Rectangle 380"/>
                <p:cNvSpPr/>
                <p:nvPr/>
              </p:nvSpPr>
              <p:spPr>
                <a:xfrm>
                  <a:off x="4881656" y="2027498"/>
                  <a:ext cx="122557" cy="759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 flipV="1">
                  <a:off x="4942935" y="2030083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/>
                <p:nvPr/>
              </p:nvCxnSpPr>
              <p:spPr>
                <a:xfrm flipV="1">
                  <a:off x="4970602" y="2030244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/>
                <p:cNvCxnSpPr/>
                <p:nvPr/>
              </p:nvCxnSpPr>
              <p:spPr>
                <a:xfrm flipV="1">
                  <a:off x="4909322" y="2027541"/>
                  <a:ext cx="1" cy="7332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6" name="Rectangle 245"/>
            <p:cNvSpPr/>
            <p:nvPr/>
          </p:nvSpPr>
          <p:spPr>
            <a:xfrm>
              <a:off x="4072902" y="656327"/>
              <a:ext cx="3862316" cy="717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ROUTER </a:t>
              </a:r>
            </a:p>
            <a:p>
              <a:pPr algn="ctr"/>
              <a:r>
                <a:rPr lang="en-US" sz="1600" dirty="0" smtClean="0"/>
                <a:t>(Corporate Network)</a:t>
              </a:r>
              <a:endParaRPr lang="en-US" sz="1600" dirty="0"/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>
              <a:off x="6004060" y="1374258"/>
              <a:ext cx="0" cy="441941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Group 247"/>
            <p:cNvGrpSpPr>
              <a:grpSpLocks noChangeAspect="1"/>
            </p:cNvGrpSpPr>
            <p:nvPr/>
          </p:nvGrpSpPr>
          <p:grpSpPr>
            <a:xfrm>
              <a:off x="771217" y="3026582"/>
              <a:ext cx="1521756" cy="3657600"/>
              <a:chOff x="410173" y="1256523"/>
              <a:chExt cx="2003721" cy="4816023"/>
            </a:xfrm>
          </p:grpSpPr>
          <p:grpSp>
            <p:nvGrpSpPr>
              <p:cNvPr id="358" name="Group 357"/>
              <p:cNvGrpSpPr>
                <a:grpSpLocks noChangeAspect="1"/>
              </p:cNvGrpSpPr>
              <p:nvPr/>
            </p:nvGrpSpPr>
            <p:grpSpPr>
              <a:xfrm>
                <a:off x="410173" y="1256523"/>
                <a:ext cx="2003721" cy="4816023"/>
                <a:chOff x="410173" y="1256523"/>
                <a:chExt cx="2003721" cy="4816023"/>
              </a:xfrm>
            </p:grpSpPr>
            <p:sp>
              <p:nvSpPr>
                <p:cNvPr id="363" name="Rounded Rectangle 362"/>
                <p:cNvSpPr/>
                <p:nvPr/>
              </p:nvSpPr>
              <p:spPr>
                <a:xfrm>
                  <a:off x="410173" y="1256523"/>
                  <a:ext cx="2003721" cy="4816023"/>
                </a:xfrm>
                <a:prstGeom prst="roundRect">
                  <a:avLst>
                    <a:gd name="adj" fmla="val 683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4" name="Group 363"/>
                <p:cNvGrpSpPr/>
                <p:nvPr/>
              </p:nvGrpSpPr>
              <p:grpSpPr>
                <a:xfrm>
                  <a:off x="479752" y="1405254"/>
                  <a:ext cx="1764527" cy="497981"/>
                  <a:chOff x="957445" y="4652430"/>
                  <a:chExt cx="753298" cy="197555"/>
                </a:xfrm>
              </p:grpSpPr>
              <p:sp>
                <p:nvSpPr>
                  <p:cNvPr id="371" name="Rounded Rectangle 370"/>
                  <p:cNvSpPr/>
                  <p:nvPr/>
                </p:nvSpPr>
                <p:spPr>
                  <a:xfrm>
                    <a:off x="957445" y="4652430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Rounded Rectangle 371"/>
                  <p:cNvSpPr/>
                  <p:nvPr/>
                </p:nvSpPr>
                <p:spPr>
                  <a:xfrm>
                    <a:off x="957445" y="4733599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3" name="Rounded Rectangle 372"/>
                  <p:cNvSpPr/>
                  <p:nvPr/>
                </p:nvSpPr>
                <p:spPr>
                  <a:xfrm>
                    <a:off x="957445" y="4804266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5" name="Oval 364"/>
                <p:cNvSpPr/>
                <p:nvPr/>
              </p:nvSpPr>
              <p:spPr>
                <a:xfrm>
                  <a:off x="2090712" y="1356118"/>
                  <a:ext cx="188594" cy="19482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6" name="Group 365"/>
                <p:cNvGrpSpPr/>
                <p:nvPr/>
              </p:nvGrpSpPr>
              <p:grpSpPr>
                <a:xfrm>
                  <a:off x="530251" y="4418602"/>
                  <a:ext cx="1756308" cy="1475124"/>
                  <a:chOff x="530251" y="4418602"/>
                  <a:chExt cx="1756308" cy="1475124"/>
                </a:xfrm>
              </p:grpSpPr>
              <p:sp>
                <p:nvSpPr>
                  <p:cNvPr id="367" name="Rounded Rectangle 366"/>
                  <p:cNvSpPr/>
                  <p:nvPr/>
                </p:nvSpPr>
                <p:spPr>
                  <a:xfrm>
                    <a:off x="530251" y="4838098"/>
                    <a:ext cx="1749055" cy="269830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disk5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68" name="Rounded Rectangle 367"/>
                  <p:cNvSpPr/>
                  <p:nvPr/>
                </p:nvSpPr>
                <p:spPr>
                  <a:xfrm>
                    <a:off x="530251" y="5230997"/>
                    <a:ext cx="1749055" cy="269830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disk6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69" name="Rounded Rectangle 368"/>
                  <p:cNvSpPr/>
                  <p:nvPr/>
                </p:nvSpPr>
                <p:spPr>
                  <a:xfrm>
                    <a:off x="530251" y="5623896"/>
                    <a:ext cx="1749055" cy="269830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disk7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70" name="Rounded Rectangle 369"/>
                  <p:cNvSpPr/>
                  <p:nvPr/>
                </p:nvSpPr>
                <p:spPr>
                  <a:xfrm>
                    <a:off x="537504" y="4418602"/>
                    <a:ext cx="1749055" cy="269830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disk4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</p:grpSp>
          </p:grpSp>
          <p:sp>
            <p:nvSpPr>
              <p:cNvPr id="359" name="Rounded Rectangle 358"/>
              <p:cNvSpPr/>
              <p:nvPr/>
            </p:nvSpPr>
            <p:spPr>
              <a:xfrm>
                <a:off x="534560" y="3230303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disk1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360" name="Rounded Rectangle 359"/>
              <p:cNvSpPr/>
              <p:nvPr/>
            </p:nvSpPr>
            <p:spPr>
              <a:xfrm>
                <a:off x="534560" y="3619154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disk2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361" name="Rounded Rectangle 360"/>
              <p:cNvSpPr/>
              <p:nvPr/>
            </p:nvSpPr>
            <p:spPr>
              <a:xfrm>
                <a:off x="537505" y="399910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disk3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362" name="Rounded Rectangle 361"/>
              <p:cNvSpPr/>
              <p:nvPr/>
            </p:nvSpPr>
            <p:spPr>
              <a:xfrm>
                <a:off x="534560" y="2833356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249" name="Group 248"/>
            <p:cNvGrpSpPr>
              <a:grpSpLocks noChangeAspect="1"/>
            </p:cNvGrpSpPr>
            <p:nvPr/>
          </p:nvGrpSpPr>
          <p:grpSpPr>
            <a:xfrm>
              <a:off x="2549269" y="3013239"/>
              <a:ext cx="1521756" cy="3657600"/>
              <a:chOff x="410173" y="1256523"/>
              <a:chExt cx="2003721" cy="4816023"/>
            </a:xfrm>
          </p:grpSpPr>
          <p:grpSp>
            <p:nvGrpSpPr>
              <p:cNvPr id="342" name="Group 341"/>
              <p:cNvGrpSpPr>
                <a:grpSpLocks noChangeAspect="1"/>
              </p:cNvGrpSpPr>
              <p:nvPr/>
            </p:nvGrpSpPr>
            <p:grpSpPr>
              <a:xfrm>
                <a:off x="410173" y="1256523"/>
                <a:ext cx="2003721" cy="4816023"/>
                <a:chOff x="410173" y="1256523"/>
                <a:chExt cx="2003721" cy="4816023"/>
              </a:xfrm>
            </p:grpSpPr>
            <p:sp>
              <p:nvSpPr>
                <p:cNvPr id="347" name="Rounded Rectangle 346"/>
                <p:cNvSpPr/>
                <p:nvPr/>
              </p:nvSpPr>
              <p:spPr>
                <a:xfrm>
                  <a:off x="410173" y="1256523"/>
                  <a:ext cx="2003721" cy="4816023"/>
                </a:xfrm>
                <a:prstGeom prst="roundRect">
                  <a:avLst>
                    <a:gd name="adj" fmla="val 683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8" name="Group 347"/>
                <p:cNvGrpSpPr/>
                <p:nvPr/>
              </p:nvGrpSpPr>
              <p:grpSpPr>
                <a:xfrm>
                  <a:off x="479752" y="1405254"/>
                  <a:ext cx="1764527" cy="497981"/>
                  <a:chOff x="957445" y="4652430"/>
                  <a:chExt cx="753298" cy="197555"/>
                </a:xfrm>
              </p:grpSpPr>
              <p:sp>
                <p:nvSpPr>
                  <p:cNvPr id="355" name="Rounded Rectangle 354"/>
                  <p:cNvSpPr/>
                  <p:nvPr/>
                </p:nvSpPr>
                <p:spPr>
                  <a:xfrm>
                    <a:off x="957445" y="4652430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6" name="Rounded Rectangle 355"/>
                  <p:cNvSpPr/>
                  <p:nvPr/>
                </p:nvSpPr>
                <p:spPr>
                  <a:xfrm>
                    <a:off x="957445" y="4733599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7" name="Rounded Rectangle 356"/>
                  <p:cNvSpPr/>
                  <p:nvPr/>
                </p:nvSpPr>
                <p:spPr>
                  <a:xfrm>
                    <a:off x="957445" y="4804266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9" name="Oval 348"/>
                <p:cNvSpPr/>
                <p:nvPr/>
              </p:nvSpPr>
              <p:spPr>
                <a:xfrm>
                  <a:off x="2090712" y="1356118"/>
                  <a:ext cx="188594" cy="19482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0" name="Group 349"/>
                <p:cNvGrpSpPr/>
                <p:nvPr/>
              </p:nvGrpSpPr>
              <p:grpSpPr>
                <a:xfrm>
                  <a:off x="530251" y="4418602"/>
                  <a:ext cx="1756308" cy="1475124"/>
                  <a:chOff x="530251" y="4418602"/>
                  <a:chExt cx="1756308" cy="1475124"/>
                </a:xfrm>
              </p:grpSpPr>
              <p:sp>
                <p:nvSpPr>
                  <p:cNvPr id="351" name="Rounded Rectangle 350"/>
                  <p:cNvSpPr/>
                  <p:nvPr/>
                </p:nvSpPr>
                <p:spPr>
                  <a:xfrm>
                    <a:off x="530251" y="4838098"/>
                    <a:ext cx="1749055" cy="269830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disk5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52" name="Rounded Rectangle 351"/>
                  <p:cNvSpPr/>
                  <p:nvPr/>
                </p:nvSpPr>
                <p:spPr>
                  <a:xfrm>
                    <a:off x="530251" y="5230997"/>
                    <a:ext cx="1749055" cy="269830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disk6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53" name="Rounded Rectangle 352"/>
                  <p:cNvSpPr/>
                  <p:nvPr/>
                </p:nvSpPr>
                <p:spPr>
                  <a:xfrm>
                    <a:off x="530251" y="5623896"/>
                    <a:ext cx="1749055" cy="269830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disk7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54" name="Rounded Rectangle 353"/>
                  <p:cNvSpPr/>
                  <p:nvPr/>
                </p:nvSpPr>
                <p:spPr>
                  <a:xfrm>
                    <a:off x="537504" y="4418602"/>
                    <a:ext cx="1749055" cy="269830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disk4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</p:grpSp>
          </p:grpSp>
          <p:sp>
            <p:nvSpPr>
              <p:cNvPr id="343" name="Rounded Rectangle 342"/>
              <p:cNvSpPr/>
              <p:nvPr/>
            </p:nvSpPr>
            <p:spPr>
              <a:xfrm>
                <a:off x="534560" y="3230303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disk1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344" name="Rounded Rectangle 343"/>
              <p:cNvSpPr/>
              <p:nvPr/>
            </p:nvSpPr>
            <p:spPr>
              <a:xfrm>
                <a:off x="534560" y="3619154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disk2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345" name="Rounded Rectangle 344"/>
              <p:cNvSpPr/>
              <p:nvPr/>
            </p:nvSpPr>
            <p:spPr>
              <a:xfrm>
                <a:off x="537505" y="399910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disk3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346" name="Rounded Rectangle 345"/>
              <p:cNvSpPr/>
              <p:nvPr/>
            </p:nvSpPr>
            <p:spPr>
              <a:xfrm>
                <a:off x="534560" y="2833356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250" name="Group 249"/>
            <p:cNvGrpSpPr>
              <a:grpSpLocks noChangeAspect="1"/>
            </p:cNvGrpSpPr>
            <p:nvPr/>
          </p:nvGrpSpPr>
          <p:grpSpPr>
            <a:xfrm>
              <a:off x="4392116" y="3013755"/>
              <a:ext cx="1521756" cy="3657600"/>
              <a:chOff x="9757167" y="1209467"/>
              <a:chExt cx="2003721" cy="4816023"/>
            </a:xfrm>
          </p:grpSpPr>
          <p:grpSp>
            <p:nvGrpSpPr>
              <p:cNvPr id="320" name="Group 319"/>
              <p:cNvGrpSpPr>
                <a:grpSpLocks noChangeAspect="1"/>
              </p:cNvGrpSpPr>
              <p:nvPr/>
            </p:nvGrpSpPr>
            <p:grpSpPr>
              <a:xfrm>
                <a:off x="9757167" y="1209467"/>
                <a:ext cx="2003721" cy="4816023"/>
                <a:chOff x="5746192" y="1209467"/>
                <a:chExt cx="2003721" cy="4816023"/>
              </a:xfrm>
            </p:grpSpPr>
            <p:sp>
              <p:nvSpPr>
                <p:cNvPr id="322" name="Rounded Rectangle 321"/>
                <p:cNvSpPr/>
                <p:nvPr/>
              </p:nvSpPr>
              <p:spPr>
                <a:xfrm>
                  <a:off x="5746192" y="1209467"/>
                  <a:ext cx="2003721" cy="4816023"/>
                </a:xfrm>
                <a:prstGeom prst="roundRect">
                  <a:avLst>
                    <a:gd name="adj" fmla="val 683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3" name="Group 322"/>
                <p:cNvGrpSpPr/>
                <p:nvPr/>
              </p:nvGrpSpPr>
              <p:grpSpPr>
                <a:xfrm>
                  <a:off x="5886633" y="2690642"/>
                  <a:ext cx="1749055" cy="3226778"/>
                  <a:chOff x="988738" y="5134069"/>
                  <a:chExt cx="746693" cy="1280102"/>
                </a:xfrm>
              </p:grpSpPr>
              <p:sp>
                <p:nvSpPr>
                  <p:cNvPr id="330" name="Rounded Rectangle 329"/>
                  <p:cNvSpPr/>
                  <p:nvPr/>
                </p:nvSpPr>
                <p:spPr>
                  <a:xfrm>
                    <a:off x="988738" y="513406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988738" y="524111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32" name="Rounded Rectangle 331"/>
                  <p:cNvSpPr/>
                  <p:nvPr/>
                </p:nvSpPr>
                <p:spPr>
                  <a:xfrm>
                    <a:off x="988738" y="534815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disk3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33" name="Rounded Rectangle 332"/>
                  <p:cNvSpPr/>
                  <p:nvPr/>
                </p:nvSpPr>
                <p:spPr>
                  <a:xfrm>
                    <a:off x="988738" y="545520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disk4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34" name="Rounded Rectangle 333"/>
                  <p:cNvSpPr/>
                  <p:nvPr/>
                </p:nvSpPr>
                <p:spPr>
                  <a:xfrm>
                    <a:off x="988738" y="556224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disk5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35" name="Rounded Rectangle 334"/>
                  <p:cNvSpPr/>
                  <p:nvPr/>
                </p:nvSpPr>
                <p:spPr>
                  <a:xfrm>
                    <a:off x="988738" y="566929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disk6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36" name="Rounded Rectangle 335"/>
                  <p:cNvSpPr/>
                  <p:nvPr/>
                </p:nvSpPr>
                <p:spPr>
                  <a:xfrm>
                    <a:off x="988738" y="577633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disk7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37" name="Rounded Rectangle 336"/>
                  <p:cNvSpPr/>
                  <p:nvPr/>
                </p:nvSpPr>
                <p:spPr>
                  <a:xfrm>
                    <a:off x="988738" y="588338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disk8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38" name="Rounded Rectangle 337"/>
                  <p:cNvSpPr/>
                  <p:nvPr/>
                </p:nvSpPr>
                <p:spPr>
                  <a:xfrm>
                    <a:off x="988738" y="598599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disk9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39" name="Rounded Rectangle 338"/>
                  <p:cNvSpPr/>
                  <p:nvPr/>
                </p:nvSpPr>
                <p:spPr>
                  <a:xfrm>
                    <a:off x="988738" y="609303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disk10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40" name="Rounded Rectangle 339"/>
                  <p:cNvSpPr/>
                  <p:nvPr/>
                </p:nvSpPr>
                <p:spPr>
                  <a:xfrm>
                    <a:off x="988738" y="620008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41" name="Rounded Rectangle 340"/>
                  <p:cNvSpPr/>
                  <p:nvPr/>
                </p:nvSpPr>
                <p:spPr>
                  <a:xfrm>
                    <a:off x="988738" y="630712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</p:grpSp>
            <p:grpSp>
              <p:nvGrpSpPr>
                <p:cNvPr id="324" name="Group 323"/>
                <p:cNvGrpSpPr/>
                <p:nvPr/>
              </p:nvGrpSpPr>
              <p:grpSpPr>
                <a:xfrm>
                  <a:off x="5850799" y="1352545"/>
                  <a:ext cx="1764527" cy="508626"/>
                  <a:chOff x="967844" y="4758449"/>
                  <a:chExt cx="753298" cy="201778"/>
                </a:xfrm>
              </p:grpSpPr>
              <p:sp>
                <p:nvSpPr>
                  <p:cNvPr id="327" name="Rounded Rectangle 326"/>
                  <p:cNvSpPr/>
                  <p:nvPr/>
                </p:nvSpPr>
                <p:spPr>
                  <a:xfrm>
                    <a:off x="967844" y="4758449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8" name="Rounded Rectangle 327"/>
                  <p:cNvSpPr/>
                  <p:nvPr/>
                </p:nvSpPr>
                <p:spPr>
                  <a:xfrm>
                    <a:off x="967844" y="4840345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9" name="Rounded Rectangle 328"/>
                  <p:cNvSpPr/>
                  <p:nvPr/>
                </p:nvSpPr>
                <p:spPr>
                  <a:xfrm>
                    <a:off x="967844" y="4914508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5" name="Oval 324"/>
                <p:cNvSpPr/>
                <p:nvPr/>
              </p:nvSpPr>
              <p:spPr>
                <a:xfrm>
                  <a:off x="7426731" y="1309062"/>
                  <a:ext cx="188594" cy="19482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Rounded Rectangle 325"/>
                <p:cNvSpPr/>
                <p:nvPr/>
              </p:nvSpPr>
              <p:spPr>
                <a:xfrm>
                  <a:off x="5886633" y="1984899"/>
                  <a:ext cx="1230050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sp>
            <p:nvSpPr>
              <p:cNvPr id="321" name="Rounded Rectangle 320"/>
              <p:cNvSpPr/>
              <p:nvPr/>
            </p:nvSpPr>
            <p:spPr>
              <a:xfrm>
                <a:off x="9897608" y="2303890"/>
                <a:ext cx="1230050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251" name="Group 250"/>
            <p:cNvGrpSpPr>
              <a:grpSpLocks noChangeAspect="1"/>
            </p:cNvGrpSpPr>
            <p:nvPr/>
          </p:nvGrpSpPr>
          <p:grpSpPr>
            <a:xfrm>
              <a:off x="6260356" y="2992117"/>
              <a:ext cx="1521756" cy="3657600"/>
              <a:chOff x="9757167" y="1209467"/>
              <a:chExt cx="2003721" cy="4816023"/>
            </a:xfrm>
          </p:grpSpPr>
          <p:grpSp>
            <p:nvGrpSpPr>
              <p:cNvPr id="298" name="Group 297"/>
              <p:cNvGrpSpPr>
                <a:grpSpLocks noChangeAspect="1"/>
              </p:cNvGrpSpPr>
              <p:nvPr/>
            </p:nvGrpSpPr>
            <p:grpSpPr>
              <a:xfrm>
                <a:off x="9757167" y="1209467"/>
                <a:ext cx="2003721" cy="4816023"/>
                <a:chOff x="5746192" y="1209467"/>
                <a:chExt cx="2003721" cy="4816023"/>
              </a:xfrm>
            </p:grpSpPr>
            <p:sp>
              <p:nvSpPr>
                <p:cNvPr id="300" name="Rounded Rectangle 299"/>
                <p:cNvSpPr/>
                <p:nvPr/>
              </p:nvSpPr>
              <p:spPr>
                <a:xfrm>
                  <a:off x="5746192" y="1209467"/>
                  <a:ext cx="2003721" cy="4816023"/>
                </a:xfrm>
                <a:prstGeom prst="roundRect">
                  <a:avLst>
                    <a:gd name="adj" fmla="val 683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1" name="Group 300"/>
                <p:cNvGrpSpPr/>
                <p:nvPr/>
              </p:nvGrpSpPr>
              <p:grpSpPr>
                <a:xfrm>
                  <a:off x="5886633" y="2690642"/>
                  <a:ext cx="1749055" cy="3226778"/>
                  <a:chOff x="988738" y="5134069"/>
                  <a:chExt cx="746693" cy="1280102"/>
                </a:xfrm>
              </p:grpSpPr>
              <p:sp>
                <p:nvSpPr>
                  <p:cNvPr id="308" name="Rounded Rectangle 307"/>
                  <p:cNvSpPr/>
                  <p:nvPr/>
                </p:nvSpPr>
                <p:spPr>
                  <a:xfrm>
                    <a:off x="988738" y="513406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09" name="Rounded Rectangle 308"/>
                  <p:cNvSpPr/>
                  <p:nvPr/>
                </p:nvSpPr>
                <p:spPr>
                  <a:xfrm>
                    <a:off x="988738" y="524111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10" name="Rounded Rectangle 309"/>
                  <p:cNvSpPr/>
                  <p:nvPr/>
                </p:nvSpPr>
                <p:spPr>
                  <a:xfrm>
                    <a:off x="988738" y="534815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disk3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11" name="Rounded Rectangle 310"/>
                  <p:cNvSpPr/>
                  <p:nvPr/>
                </p:nvSpPr>
                <p:spPr>
                  <a:xfrm>
                    <a:off x="988738" y="545520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disk4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12" name="Rounded Rectangle 311"/>
                  <p:cNvSpPr/>
                  <p:nvPr/>
                </p:nvSpPr>
                <p:spPr>
                  <a:xfrm>
                    <a:off x="988738" y="556224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disk5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13" name="Rounded Rectangle 312"/>
                  <p:cNvSpPr/>
                  <p:nvPr/>
                </p:nvSpPr>
                <p:spPr>
                  <a:xfrm>
                    <a:off x="988738" y="566929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disk6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14" name="Rounded Rectangle 313"/>
                  <p:cNvSpPr/>
                  <p:nvPr/>
                </p:nvSpPr>
                <p:spPr>
                  <a:xfrm>
                    <a:off x="988738" y="577633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disk7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15" name="Rounded Rectangle 314"/>
                  <p:cNvSpPr/>
                  <p:nvPr/>
                </p:nvSpPr>
                <p:spPr>
                  <a:xfrm>
                    <a:off x="988738" y="588338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disk8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16" name="Rounded Rectangle 315"/>
                  <p:cNvSpPr/>
                  <p:nvPr/>
                </p:nvSpPr>
                <p:spPr>
                  <a:xfrm>
                    <a:off x="988738" y="598599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disk9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17" name="Rounded Rectangle 316"/>
                  <p:cNvSpPr/>
                  <p:nvPr/>
                </p:nvSpPr>
                <p:spPr>
                  <a:xfrm>
                    <a:off x="988738" y="609303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disk10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18" name="Rounded Rectangle 317"/>
                  <p:cNvSpPr/>
                  <p:nvPr/>
                </p:nvSpPr>
                <p:spPr>
                  <a:xfrm>
                    <a:off x="988738" y="620008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319" name="Rounded Rectangle 318"/>
                  <p:cNvSpPr/>
                  <p:nvPr/>
                </p:nvSpPr>
                <p:spPr>
                  <a:xfrm>
                    <a:off x="988738" y="630712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</p:grpSp>
            <p:grpSp>
              <p:nvGrpSpPr>
                <p:cNvPr id="302" name="Group 301"/>
                <p:cNvGrpSpPr/>
                <p:nvPr/>
              </p:nvGrpSpPr>
              <p:grpSpPr>
                <a:xfrm>
                  <a:off x="5850799" y="1352545"/>
                  <a:ext cx="1764527" cy="508626"/>
                  <a:chOff x="967844" y="4758449"/>
                  <a:chExt cx="753298" cy="201778"/>
                </a:xfrm>
              </p:grpSpPr>
              <p:sp>
                <p:nvSpPr>
                  <p:cNvPr id="305" name="Rounded Rectangle 304"/>
                  <p:cNvSpPr/>
                  <p:nvPr/>
                </p:nvSpPr>
                <p:spPr>
                  <a:xfrm>
                    <a:off x="967844" y="4758449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" name="Rounded Rectangle 305"/>
                  <p:cNvSpPr/>
                  <p:nvPr/>
                </p:nvSpPr>
                <p:spPr>
                  <a:xfrm>
                    <a:off x="967844" y="4840345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967844" y="4914508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3" name="Oval 302"/>
                <p:cNvSpPr/>
                <p:nvPr/>
              </p:nvSpPr>
              <p:spPr>
                <a:xfrm>
                  <a:off x="7426731" y="1309062"/>
                  <a:ext cx="188594" cy="19482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ounded Rectangle 303"/>
                <p:cNvSpPr/>
                <p:nvPr/>
              </p:nvSpPr>
              <p:spPr>
                <a:xfrm>
                  <a:off x="5886633" y="1984899"/>
                  <a:ext cx="1230050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9897608" y="2303890"/>
                <a:ext cx="1230050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252" name="Group 251"/>
            <p:cNvGrpSpPr>
              <a:grpSpLocks noChangeAspect="1"/>
            </p:cNvGrpSpPr>
            <p:nvPr/>
          </p:nvGrpSpPr>
          <p:grpSpPr>
            <a:xfrm>
              <a:off x="8128596" y="2967762"/>
              <a:ext cx="1521756" cy="3657600"/>
              <a:chOff x="9757167" y="1209467"/>
              <a:chExt cx="2003721" cy="4816023"/>
            </a:xfrm>
          </p:grpSpPr>
          <p:grpSp>
            <p:nvGrpSpPr>
              <p:cNvPr id="276" name="Group 275"/>
              <p:cNvGrpSpPr>
                <a:grpSpLocks noChangeAspect="1"/>
              </p:cNvGrpSpPr>
              <p:nvPr/>
            </p:nvGrpSpPr>
            <p:grpSpPr>
              <a:xfrm>
                <a:off x="9757167" y="1209467"/>
                <a:ext cx="2003721" cy="4816023"/>
                <a:chOff x="5746192" y="1209467"/>
                <a:chExt cx="2003721" cy="4816023"/>
              </a:xfrm>
            </p:grpSpPr>
            <p:sp>
              <p:nvSpPr>
                <p:cNvPr id="278" name="Rounded Rectangle 277"/>
                <p:cNvSpPr/>
                <p:nvPr/>
              </p:nvSpPr>
              <p:spPr>
                <a:xfrm>
                  <a:off x="5746192" y="1209467"/>
                  <a:ext cx="2003721" cy="4816023"/>
                </a:xfrm>
                <a:prstGeom prst="roundRect">
                  <a:avLst>
                    <a:gd name="adj" fmla="val 683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9" name="Group 278"/>
                <p:cNvGrpSpPr/>
                <p:nvPr/>
              </p:nvGrpSpPr>
              <p:grpSpPr>
                <a:xfrm>
                  <a:off x="5886633" y="2690642"/>
                  <a:ext cx="1749055" cy="3226778"/>
                  <a:chOff x="988738" y="5134069"/>
                  <a:chExt cx="746693" cy="1280102"/>
                </a:xfrm>
              </p:grpSpPr>
              <p:sp>
                <p:nvSpPr>
                  <p:cNvPr id="286" name="Rounded Rectangle 285"/>
                  <p:cNvSpPr/>
                  <p:nvPr/>
                </p:nvSpPr>
                <p:spPr>
                  <a:xfrm>
                    <a:off x="988738" y="513406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87" name="Rounded Rectangle 286"/>
                  <p:cNvSpPr/>
                  <p:nvPr/>
                </p:nvSpPr>
                <p:spPr>
                  <a:xfrm>
                    <a:off x="988738" y="524111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88" name="Rounded Rectangle 287"/>
                  <p:cNvSpPr/>
                  <p:nvPr/>
                </p:nvSpPr>
                <p:spPr>
                  <a:xfrm>
                    <a:off x="988738" y="534815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disk3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89" name="Rounded Rectangle 288"/>
                  <p:cNvSpPr/>
                  <p:nvPr/>
                </p:nvSpPr>
                <p:spPr>
                  <a:xfrm>
                    <a:off x="988738" y="545520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disk4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90" name="Rounded Rectangle 289"/>
                  <p:cNvSpPr/>
                  <p:nvPr/>
                </p:nvSpPr>
                <p:spPr>
                  <a:xfrm>
                    <a:off x="988738" y="556224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disk5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91" name="Rounded Rectangle 290"/>
                  <p:cNvSpPr/>
                  <p:nvPr/>
                </p:nvSpPr>
                <p:spPr>
                  <a:xfrm>
                    <a:off x="988738" y="566929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disk6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92" name="Rounded Rectangle 291"/>
                  <p:cNvSpPr/>
                  <p:nvPr/>
                </p:nvSpPr>
                <p:spPr>
                  <a:xfrm>
                    <a:off x="988738" y="577633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disk7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93" name="Rounded Rectangle 292"/>
                  <p:cNvSpPr/>
                  <p:nvPr/>
                </p:nvSpPr>
                <p:spPr>
                  <a:xfrm>
                    <a:off x="988738" y="588338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disk8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94" name="Rounded Rectangle 293"/>
                  <p:cNvSpPr/>
                  <p:nvPr/>
                </p:nvSpPr>
                <p:spPr>
                  <a:xfrm>
                    <a:off x="988738" y="598599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disk9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95" name="Rounded Rectangle 294"/>
                  <p:cNvSpPr/>
                  <p:nvPr/>
                </p:nvSpPr>
                <p:spPr>
                  <a:xfrm>
                    <a:off x="988738" y="609303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disk10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96" name="Rounded Rectangle 295"/>
                  <p:cNvSpPr/>
                  <p:nvPr/>
                </p:nvSpPr>
                <p:spPr>
                  <a:xfrm>
                    <a:off x="988738" y="620008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97" name="Rounded Rectangle 296"/>
                  <p:cNvSpPr/>
                  <p:nvPr/>
                </p:nvSpPr>
                <p:spPr>
                  <a:xfrm>
                    <a:off x="988738" y="630712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</p:grpSp>
            <p:grpSp>
              <p:nvGrpSpPr>
                <p:cNvPr id="280" name="Group 279"/>
                <p:cNvGrpSpPr/>
                <p:nvPr/>
              </p:nvGrpSpPr>
              <p:grpSpPr>
                <a:xfrm>
                  <a:off x="5850799" y="1352545"/>
                  <a:ext cx="1764527" cy="508626"/>
                  <a:chOff x="967844" y="4758449"/>
                  <a:chExt cx="753298" cy="201778"/>
                </a:xfrm>
              </p:grpSpPr>
              <p:sp>
                <p:nvSpPr>
                  <p:cNvPr id="283" name="Rounded Rectangle 282"/>
                  <p:cNvSpPr/>
                  <p:nvPr/>
                </p:nvSpPr>
                <p:spPr>
                  <a:xfrm>
                    <a:off x="967844" y="4758449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" name="Rounded Rectangle 283"/>
                  <p:cNvSpPr/>
                  <p:nvPr/>
                </p:nvSpPr>
                <p:spPr>
                  <a:xfrm>
                    <a:off x="967844" y="4840345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" name="Rounded Rectangle 284"/>
                  <p:cNvSpPr/>
                  <p:nvPr/>
                </p:nvSpPr>
                <p:spPr>
                  <a:xfrm>
                    <a:off x="967844" y="4914508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1" name="Oval 280"/>
                <p:cNvSpPr/>
                <p:nvPr/>
              </p:nvSpPr>
              <p:spPr>
                <a:xfrm>
                  <a:off x="7426731" y="1309062"/>
                  <a:ext cx="188594" cy="19482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ounded Rectangle 281"/>
                <p:cNvSpPr/>
                <p:nvPr/>
              </p:nvSpPr>
              <p:spPr>
                <a:xfrm>
                  <a:off x="5886633" y="1984899"/>
                  <a:ext cx="1230050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sp>
            <p:nvSpPr>
              <p:cNvPr id="277" name="Rounded Rectangle 276"/>
              <p:cNvSpPr/>
              <p:nvPr/>
            </p:nvSpPr>
            <p:spPr>
              <a:xfrm>
                <a:off x="9897608" y="2303890"/>
                <a:ext cx="1230050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253" name="Group 252"/>
            <p:cNvGrpSpPr>
              <a:grpSpLocks noChangeAspect="1"/>
            </p:cNvGrpSpPr>
            <p:nvPr/>
          </p:nvGrpSpPr>
          <p:grpSpPr>
            <a:xfrm>
              <a:off x="9906116" y="2941317"/>
              <a:ext cx="1521756" cy="3657600"/>
              <a:chOff x="9757167" y="1209467"/>
              <a:chExt cx="2003721" cy="4816023"/>
            </a:xfrm>
          </p:grpSpPr>
          <p:grpSp>
            <p:nvGrpSpPr>
              <p:cNvPr id="254" name="Group 253"/>
              <p:cNvGrpSpPr>
                <a:grpSpLocks noChangeAspect="1"/>
              </p:cNvGrpSpPr>
              <p:nvPr/>
            </p:nvGrpSpPr>
            <p:grpSpPr>
              <a:xfrm>
                <a:off x="9757167" y="1209467"/>
                <a:ext cx="2003721" cy="4816023"/>
                <a:chOff x="5746192" y="1209467"/>
                <a:chExt cx="2003721" cy="4816023"/>
              </a:xfrm>
            </p:grpSpPr>
            <p:sp>
              <p:nvSpPr>
                <p:cNvPr id="256" name="Rounded Rectangle 255"/>
                <p:cNvSpPr/>
                <p:nvPr/>
              </p:nvSpPr>
              <p:spPr>
                <a:xfrm>
                  <a:off x="5746192" y="1209467"/>
                  <a:ext cx="2003721" cy="4816023"/>
                </a:xfrm>
                <a:prstGeom prst="roundRect">
                  <a:avLst>
                    <a:gd name="adj" fmla="val 683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7" name="Group 256"/>
                <p:cNvGrpSpPr/>
                <p:nvPr/>
              </p:nvGrpSpPr>
              <p:grpSpPr>
                <a:xfrm>
                  <a:off x="5886633" y="2690642"/>
                  <a:ext cx="1749055" cy="3226778"/>
                  <a:chOff x="988738" y="5134069"/>
                  <a:chExt cx="746693" cy="1280102"/>
                </a:xfrm>
              </p:grpSpPr>
              <p:sp>
                <p:nvSpPr>
                  <p:cNvPr id="264" name="Rounded Rectangle 263"/>
                  <p:cNvSpPr/>
                  <p:nvPr/>
                </p:nvSpPr>
                <p:spPr>
                  <a:xfrm>
                    <a:off x="988738" y="513406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65" name="Rounded Rectangle 264"/>
                  <p:cNvSpPr/>
                  <p:nvPr/>
                </p:nvSpPr>
                <p:spPr>
                  <a:xfrm>
                    <a:off x="988738" y="524111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66" name="Rounded Rectangle 265"/>
                  <p:cNvSpPr/>
                  <p:nvPr/>
                </p:nvSpPr>
                <p:spPr>
                  <a:xfrm>
                    <a:off x="988738" y="534815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disk3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67" name="Rounded Rectangle 266"/>
                  <p:cNvSpPr/>
                  <p:nvPr/>
                </p:nvSpPr>
                <p:spPr>
                  <a:xfrm>
                    <a:off x="988738" y="545520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disk4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68" name="Rounded Rectangle 267"/>
                  <p:cNvSpPr/>
                  <p:nvPr/>
                </p:nvSpPr>
                <p:spPr>
                  <a:xfrm>
                    <a:off x="988738" y="556224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disk5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69" name="Rounded Rectangle 268"/>
                  <p:cNvSpPr/>
                  <p:nvPr/>
                </p:nvSpPr>
                <p:spPr>
                  <a:xfrm>
                    <a:off x="988738" y="566929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disk6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70" name="Rounded Rectangle 269"/>
                  <p:cNvSpPr/>
                  <p:nvPr/>
                </p:nvSpPr>
                <p:spPr>
                  <a:xfrm>
                    <a:off x="988738" y="577633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disk7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71" name="Rounded Rectangle 270"/>
                  <p:cNvSpPr/>
                  <p:nvPr/>
                </p:nvSpPr>
                <p:spPr>
                  <a:xfrm>
                    <a:off x="988738" y="588338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disk8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72" name="Rounded Rectangle 271"/>
                  <p:cNvSpPr/>
                  <p:nvPr/>
                </p:nvSpPr>
                <p:spPr>
                  <a:xfrm>
                    <a:off x="988738" y="598599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disk9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73" name="Rounded Rectangle 272"/>
                  <p:cNvSpPr/>
                  <p:nvPr/>
                </p:nvSpPr>
                <p:spPr>
                  <a:xfrm>
                    <a:off x="988738" y="609303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disk10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74" name="Rounded Rectangle 273"/>
                  <p:cNvSpPr/>
                  <p:nvPr/>
                </p:nvSpPr>
                <p:spPr>
                  <a:xfrm>
                    <a:off x="988738" y="620008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75" name="Rounded Rectangle 274"/>
                  <p:cNvSpPr/>
                  <p:nvPr/>
                </p:nvSpPr>
                <p:spPr>
                  <a:xfrm>
                    <a:off x="988738" y="630712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</p:grpSp>
            <p:grpSp>
              <p:nvGrpSpPr>
                <p:cNvPr id="258" name="Group 257"/>
                <p:cNvGrpSpPr/>
                <p:nvPr/>
              </p:nvGrpSpPr>
              <p:grpSpPr>
                <a:xfrm>
                  <a:off x="5850799" y="1352545"/>
                  <a:ext cx="1764527" cy="508626"/>
                  <a:chOff x="967844" y="4758449"/>
                  <a:chExt cx="753298" cy="201778"/>
                </a:xfrm>
              </p:grpSpPr>
              <p:sp>
                <p:nvSpPr>
                  <p:cNvPr id="261" name="Rounded Rectangle 260"/>
                  <p:cNvSpPr/>
                  <p:nvPr/>
                </p:nvSpPr>
                <p:spPr>
                  <a:xfrm>
                    <a:off x="967844" y="4758449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" name="Rounded Rectangle 261"/>
                  <p:cNvSpPr/>
                  <p:nvPr/>
                </p:nvSpPr>
                <p:spPr>
                  <a:xfrm>
                    <a:off x="967844" y="4840345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Rounded Rectangle 262"/>
                  <p:cNvSpPr/>
                  <p:nvPr/>
                </p:nvSpPr>
                <p:spPr>
                  <a:xfrm>
                    <a:off x="967844" y="4914508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59" name="Oval 258"/>
                <p:cNvSpPr/>
                <p:nvPr/>
              </p:nvSpPr>
              <p:spPr>
                <a:xfrm>
                  <a:off x="7426731" y="1309062"/>
                  <a:ext cx="188594" cy="19482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ounded Rectangle 259"/>
                <p:cNvSpPr/>
                <p:nvPr/>
              </p:nvSpPr>
              <p:spPr>
                <a:xfrm>
                  <a:off x="5886633" y="1984899"/>
                  <a:ext cx="1230050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sp>
            <p:nvSpPr>
              <p:cNvPr id="255" name="Rounded Rectangle 254"/>
              <p:cNvSpPr/>
              <p:nvPr/>
            </p:nvSpPr>
            <p:spPr>
              <a:xfrm>
                <a:off x="9897608" y="2303890"/>
                <a:ext cx="1230050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165847" y="176868"/>
            <a:ext cx="3397624" cy="52238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Cloudera Enterprise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4349"/>
          <a:stretch/>
        </p:blipFill>
        <p:spPr>
          <a:xfrm>
            <a:off x="850901" y="855973"/>
            <a:ext cx="10232736" cy="584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165847" y="176868"/>
            <a:ext cx="3397624" cy="5223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HDFS Architecture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9163609" y="2048530"/>
            <a:ext cx="2983042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Hadoop Data stored on disks on Slave Nodes</a:t>
            </a:r>
            <a:endParaRPr lang="en-US" dirty="0"/>
          </a:p>
        </p:txBody>
      </p:sp>
      <p:grpSp>
        <p:nvGrpSpPr>
          <p:cNvPr id="1036" name="Group 1035"/>
          <p:cNvGrpSpPr/>
          <p:nvPr/>
        </p:nvGrpSpPr>
        <p:grpSpPr>
          <a:xfrm>
            <a:off x="4312053" y="2384660"/>
            <a:ext cx="7834598" cy="4443189"/>
            <a:chOff x="110191" y="2414811"/>
            <a:chExt cx="7834598" cy="4443189"/>
          </a:xfrm>
        </p:grpSpPr>
        <p:grpSp>
          <p:nvGrpSpPr>
            <p:cNvPr id="1027" name="Group 1026"/>
            <p:cNvGrpSpPr/>
            <p:nvPr/>
          </p:nvGrpSpPr>
          <p:grpSpPr>
            <a:xfrm>
              <a:off x="465277" y="2983259"/>
              <a:ext cx="7044797" cy="3668074"/>
              <a:chOff x="233850" y="2948062"/>
              <a:chExt cx="7044797" cy="3668074"/>
            </a:xfrm>
          </p:grpSpPr>
          <p:grpSp>
            <p:nvGrpSpPr>
              <p:cNvPr id="156" name="Group 155"/>
              <p:cNvGrpSpPr>
                <a:grpSpLocks noChangeAspect="1"/>
              </p:cNvGrpSpPr>
              <p:nvPr/>
            </p:nvGrpSpPr>
            <p:grpSpPr>
              <a:xfrm>
                <a:off x="3914854" y="2948062"/>
                <a:ext cx="1520566" cy="3654740"/>
                <a:chOff x="5746192" y="1209467"/>
                <a:chExt cx="2003721" cy="4816023"/>
              </a:xfrm>
            </p:grpSpPr>
            <p:sp>
              <p:nvSpPr>
                <p:cNvPr id="157" name="Rounded Rectangle 156"/>
                <p:cNvSpPr/>
                <p:nvPr/>
              </p:nvSpPr>
              <p:spPr>
                <a:xfrm>
                  <a:off x="5746192" y="1209467"/>
                  <a:ext cx="2003721" cy="4816023"/>
                </a:xfrm>
                <a:prstGeom prst="roundRect">
                  <a:avLst>
                    <a:gd name="adj" fmla="val 683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8" name="Group 157"/>
                <p:cNvGrpSpPr/>
                <p:nvPr/>
              </p:nvGrpSpPr>
              <p:grpSpPr>
                <a:xfrm>
                  <a:off x="5886633" y="2690642"/>
                  <a:ext cx="1749055" cy="3226778"/>
                  <a:chOff x="988738" y="5134069"/>
                  <a:chExt cx="746693" cy="1280102"/>
                </a:xfrm>
              </p:grpSpPr>
              <p:sp>
                <p:nvSpPr>
                  <p:cNvPr id="165" name="Rounded Rectangle 164"/>
                  <p:cNvSpPr/>
                  <p:nvPr/>
                </p:nvSpPr>
                <p:spPr>
                  <a:xfrm>
                    <a:off x="988738" y="513406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66" name="Rounded Rectangle 165"/>
                  <p:cNvSpPr/>
                  <p:nvPr/>
                </p:nvSpPr>
                <p:spPr>
                  <a:xfrm>
                    <a:off x="988738" y="524111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67" name="Rounded Rectangle 166"/>
                  <p:cNvSpPr/>
                  <p:nvPr/>
                </p:nvSpPr>
                <p:spPr>
                  <a:xfrm>
                    <a:off x="988738" y="534815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disk3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68" name="Rounded Rectangle 167"/>
                  <p:cNvSpPr/>
                  <p:nvPr/>
                </p:nvSpPr>
                <p:spPr>
                  <a:xfrm>
                    <a:off x="988738" y="545520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disk4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69" name="Rounded Rectangle 168"/>
                  <p:cNvSpPr/>
                  <p:nvPr/>
                </p:nvSpPr>
                <p:spPr>
                  <a:xfrm>
                    <a:off x="988738" y="556224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disk5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70" name="Rounded Rectangle 169"/>
                  <p:cNvSpPr/>
                  <p:nvPr/>
                </p:nvSpPr>
                <p:spPr>
                  <a:xfrm>
                    <a:off x="988738" y="566929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disk6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71" name="Rounded Rectangle 170"/>
                  <p:cNvSpPr/>
                  <p:nvPr/>
                </p:nvSpPr>
                <p:spPr>
                  <a:xfrm>
                    <a:off x="988738" y="577633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disk7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72" name="Rounded Rectangle 171"/>
                  <p:cNvSpPr/>
                  <p:nvPr/>
                </p:nvSpPr>
                <p:spPr>
                  <a:xfrm>
                    <a:off x="988738" y="588338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disk8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73" name="Rounded Rectangle 172"/>
                  <p:cNvSpPr/>
                  <p:nvPr/>
                </p:nvSpPr>
                <p:spPr>
                  <a:xfrm>
                    <a:off x="988738" y="598599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disk9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74" name="Rounded Rectangle 173"/>
                  <p:cNvSpPr/>
                  <p:nvPr/>
                </p:nvSpPr>
                <p:spPr>
                  <a:xfrm>
                    <a:off x="988738" y="609303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disk10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75" name="Rounded Rectangle 174"/>
                  <p:cNvSpPr/>
                  <p:nvPr/>
                </p:nvSpPr>
                <p:spPr>
                  <a:xfrm>
                    <a:off x="988738" y="620008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76" name="Rounded Rectangle 175"/>
                  <p:cNvSpPr/>
                  <p:nvPr/>
                </p:nvSpPr>
                <p:spPr>
                  <a:xfrm>
                    <a:off x="988738" y="630712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5878896" y="1609615"/>
                  <a:ext cx="1764527" cy="466477"/>
                  <a:chOff x="979839" y="4860432"/>
                  <a:chExt cx="753298" cy="185057"/>
                </a:xfrm>
              </p:grpSpPr>
              <p:sp>
                <p:nvSpPr>
                  <p:cNvPr id="162" name="Rounded Rectangle 161"/>
                  <p:cNvSpPr/>
                  <p:nvPr/>
                </p:nvSpPr>
                <p:spPr>
                  <a:xfrm>
                    <a:off x="979839" y="4860432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979839" y="4927869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Rounded Rectangle 163"/>
                  <p:cNvSpPr/>
                  <p:nvPr/>
                </p:nvSpPr>
                <p:spPr>
                  <a:xfrm>
                    <a:off x="979839" y="4999770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0" name="Oval 159"/>
                <p:cNvSpPr/>
                <p:nvPr/>
              </p:nvSpPr>
              <p:spPr>
                <a:xfrm>
                  <a:off x="7426731" y="1309062"/>
                  <a:ext cx="188594" cy="19482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5886633" y="222132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177" name="Group 176"/>
              <p:cNvGrpSpPr>
                <a:grpSpLocks noChangeAspect="1"/>
              </p:cNvGrpSpPr>
              <p:nvPr/>
            </p:nvGrpSpPr>
            <p:grpSpPr>
              <a:xfrm>
                <a:off x="2082429" y="2961396"/>
                <a:ext cx="1520566" cy="3654740"/>
                <a:chOff x="5746192" y="1209467"/>
                <a:chExt cx="2003721" cy="4816023"/>
              </a:xfrm>
            </p:grpSpPr>
            <p:sp>
              <p:nvSpPr>
                <p:cNvPr id="178" name="Rounded Rectangle 177"/>
                <p:cNvSpPr/>
                <p:nvPr/>
              </p:nvSpPr>
              <p:spPr>
                <a:xfrm>
                  <a:off x="5746192" y="1209467"/>
                  <a:ext cx="2003721" cy="4816023"/>
                </a:xfrm>
                <a:prstGeom prst="roundRect">
                  <a:avLst>
                    <a:gd name="adj" fmla="val 683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9" name="Group 178"/>
                <p:cNvGrpSpPr/>
                <p:nvPr/>
              </p:nvGrpSpPr>
              <p:grpSpPr>
                <a:xfrm>
                  <a:off x="5886633" y="2690642"/>
                  <a:ext cx="1749055" cy="3226778"/>
                  <a:chOff x="988738" y="5134069"/>
                  <a:chExt cx="746693" cy="1280102"/>
                </a:xfrm>
              </p:grpSpPr>
              <p:sp>
                <p:nvSpPr>
                  <p:cNvPr id="186" name="Rounded Rectangle 185"/>
                  <p:cNvSpPr/>
                  <p:nvPr/>
                </p:nvSpPr>
                <p:spPr>
                  <a:xfrm>
                    <a:off x="988738" y="513406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87" name="Rounded Rectangle 186"/>
                  <p:cNvSpPr/>
                  <p:nvPr/>
                </p:nvSpPr>
                <p:spPr>
                  <a:xfrm>
                    <a:off x="988738" y="524111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88" name="Rounded Rectangle 187"/>
                  <p:cNvSpPr/>
                  <p:nvPr/>
                </p:nvSpPr>
                <p:spPr>
                  <a:xfrm>
                    <a:off x="988738" y="534815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disk3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89" name="Rounded Rectangle 188"/>
                  <p:cNvSpPr/>
                  <p:nvPr/>
                </p:nvSpPr>
                <p:spPr>
                  <a:xfrm>
                    <a:off x="988738" y="545520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disk4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90" name="Rounded Rectangle 189"/>
                  <p:cNvSpPr/>
                  <p:nvPr/>
                </p:nvSpPr>
                <p:spPr>
                  <a:xfrm>
                    <a:off x="988738" y="556224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disk5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91" name="Rounded Rectangle 190"/>
                  <p:cNvSpPr/>
                  <p:nvPr/>
                </p:nvSpPr>
                <p:spPr>
                  <a:xfrm>
                    <a:off x="988738" y="566929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disk6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92" name="Rounded Rectangle 191"/>
                  <p:cNvSpPr/>
                  <p:nvPr/>
                </p:nvSpPr>
                <p:spPr>
                  <a:xfrm>
                    <a:off x="988738" y="577633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disk7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93" name="Rounded Rectangle 192"/>
                  <p:cNvSpPr/>
                  <p:nvPr/>
                </p:nvSpPr>
                <p:spPr>
                  <a:xfrm>
                    <a:off x="988738" y="588338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disk8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94" name="Rounded Rectangle 193"/>
                  <p:cNvSpPr/>
                  <p:nvPr/>
                </p:nvSpPr>
                <p:spPr>
                  <a:xfrm>
                    <a:off x="988738" y="598599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disk9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95" name="Rounded Rectangle 194"/>
                  <p:cNvSpPr/>
                  <p:nvPr/>
                </p:nvSpPr>
                <p:spPr>
                  <a:xfrm>
                    <a:off x="988738" y="609303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disk10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96" name="Rounded Rectangle 195"/>
                  <p:cNvSpPr/>
                  <p:nvPr/>
                </p:nvSpPr>
                <p:spPr>
                  <a:xfrm>
                    <a:off x="988738" y="620008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97" name="Rounded Rectangle 196"/>
                  <p:cNvSpPr/>
                  <p:nvPr/>
                </p:nvSpPr>
                <p:spPr>
                  <a:xfrm>
                    <a:off x="988738" y="630712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</p:grpSp>
            <p:grpSp>
              <p:nvGrpSpPr>
                <p:cNvPr id="180" name="Group 179"/>
                <p:cNvGrpSpPr/>
                <p:nvPr/>
              </p:nvGrpSpPr>
              <p:grpSpPr>
                <a:xfrm>
                  <a:off x="5878896" y="1609615"/>
                  <a:ext cx="1764527" cy="466477"/>
                  <a:chOff x="979839" y="4860432"/>
                  <a:chExt cx="753298" cy="185057"/>
                </a:xfrm>
              </p:grpSpPr>
              <p:sp>
                <p:nvSpPr>
                  <p:cNvPr id="183" name="Rounded Rectangle 182"/>
                  <p:cNvSpPr/>
                  <p:nvPr/>
                </p:nvSpPr>
                <p:spPr>
                  <a:xfrm>
                    <a:off x="979839" y="4860432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ounded Rectangle 183"/>
                  <p:cNvSpPr/>
                  <p:nvPr/>
                </p:nvSpPr>
                <p:spPr>
                  <a:xfrm>
                    <a:off x="979839" y="4927869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ounded Rectangle 184"/>
                  <p:cNvSpPr/>
                  <p:nvPr/>
                </p:nvSpPr>
                <p:spPr>
                  <a:xfrm>
                    <a:off x="979839" y="4999770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1" name="Oval 180"/>
                <p:cNvSpPr/>
                <p:nvPr/>
              </p:nvSpPr>
              <p:spPr>
                <a:xfrm>
                  <a:off x="7426731" y="1309062"/>
                  <a:ext cx="188594" cy="19482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5886633" y="222132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198" name="Group 197"/>
              <p:cNvGrpSpPr>
                <a:grpSpLocks noChangeAspect="1"/>
              </p:cNvGrpSpPr>
              <p:nvPr/>
            </p:nvGrpSpPr>
            <p:grpSpPr>
              <a:xfrm>
                <a:off x="5758081" y="2948062"/>
                <a:ext cx="1520566" cy="3654740"/>
                <a:chOff x="5746192" y="1209467"/>
                <a:chExt cx="2003721" cy="4816023"/>
              </a:xfrm>
            </p:grpSpPr>
            <p:sp>
              <p:nvSpPr>
                <p:cNvPr id="199" name="Rounded Rectangle 198"/>
                <p:cNvSpPr/>
                <p:nvPr/>
              </p:nvSpPr>
              <p:spPr>
                <a:xfrm>
                  <a:off x="5746192" y="1209467"/>
                  <a:ext cx="2003721" cy="4816023"/>
                </a:xfrm>
                <a:prstGeom prst="roundRect">
                  <a:avLst>
                    <a:gd name="adj" fmla="val 683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0" name="Group 199"/>
                <p:cNvGrpSpPr/>
                <p:nvPr/>
              </p:nvGrpSpPr>
              <p:grpSpPr>
                <a:xfrm>
                  <a:off x="5886633" y="2690642"/>
                  <a:ext cx="1749055" cy="3226778"/>
                  <a:chOff x="988738" y="5134069"/>
                  <a:chExt cx="746693" cy="1280102"/>
                </a:xfrm>
              </p:grpSpPr>
              <p:sp>
                <p:nvSpPr>
                  <p:cNvPr id="207" name="Rounded Rectangle 206"/>
                  <p:cNvSpPr/>
                  <p:nvPr/>
                </p:nvSpPr>
                <p:spPr>
                  <a:xfrm>
                    <a:off x="988738" y="513406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08" name="Rounded Rectangle 207"/>
                  <p:cNvSpPr/>
                  <p:nvPr/>
                </p:nvSpPr>
                <p:spPr>
                  <a:xfrm>
                    <a:off x="988738" y="524111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09" name="Rounded Rectangle 208"/>
                  <p:cNvSpPr/>
                  <p:nvPr/>
                </p:nvSpPr>
                <p:spPr>
                  <a:xfrm>
                    <a:off x="988738" y="534815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disk3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988738" y="545520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disk4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988738" y="556224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disk5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988738" y="566929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disk6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988738" y="577633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disk7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14" name="Rounded Rectangle 213"/>
                  <p:cNvSpPr/>
                  <p:nvPr/>
                </p:nvSpPr>
                <p:spPr>
                  <a:xfrm>
                    <a:off x="988738" y="588338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disk8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15" name="Rounded Rectangle 214"/>
                  <p:cNvSpPr/>
                  <p:nvPr/>
                </p:nvSpPr>
                <p:spPr>
                  <a:xfrm>
                    <a:off x="988738" y="598599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disk9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16" name="Rounded Rectangle 215"/>
                  <p:cNvSpPr/>
                  <p:nvPr/>
                </p:nvSpPr>
                <p:spPr>
                  <a:xfrm>
                    <a:off x="988738" y="609303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disk10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17" name="Rounded Rectangle 216"/>
                  <p:cNvSpPr/>
                  <p:nvPr/>
                </p:nvSpPr>
                <p:spPr>
                  <a:xfrm>
                    <a:off x="988738" y="620008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18" name="Rounded Rectangle 217"/>
                  <p:cNvSpPr/>
                  <p:nvPr/>
                </p:nvSpPr>
                <p:spPr>
                  <a:xfrm>
                    <a:off x="988738" y="630712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5878896" y="1609615"/>
                  <a:ext cx="1764527" cy="466477"/>
                  <a:chOff x="979839" y="4860432"/>
                  <a:chExt cx="753298" cy="185057"/>
                </a:xfrm>
              </p:grpSpPr>
              <p:sp>
                <p:nvSpPr>
                  <p:cNvPr id="204" name="Rounded Rectangle 203"/>
                  <p:cNvSpPr/>
                  <p:nvPr/>
                </p:nvSpPr>
                <p:spPr>
                  <a:xfrm>
                    <a:off x="979839" y="4860432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Rounded Rectangle 204"/>
                  <p:cNvSpPr/>
                  <p:nvPr/>
                </p:nvSpPr>
                <p:spPr>
                  <a:xfrm>
                    <a:off x="979839" y="4927869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Rounded Rectangle 205"/>
                  <p:cNvSpPr/>
                  <p:nvPr/>
                </p:nvSpPr>
                <p:spPr>
                  <a:xfrm>
                    <a:off x="979839" y="4999770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2" name="Oval 201"/>
                <p:cNvSpPr/>
                <p:nvPr/>
              </p:nvSpPr>
              <p:spPr>
                <a:xfrm>
                  <a:off x="7426731" y="1309062"/>
                  <a:ext cx="188594" cy="19482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ounded Rectangle 202"/>
                <p:cNvSpPr/>
                <p:nvPr/>
              </p:nvSpPr>
              <p:spPr>
                <a:xfrm>
                  <a:off x="5886633" y="222132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219" name="Group 218"/>
              <p:cNvGrpSpPr>
                <a:grpSpLocks noChangeAspect="1"/>
              </p:cNvGrpSpPr>
              <p:nvPr/>
            </p:nvGrpSpPr>
            <p:grpSpPr>
              <a:xfrm>
                <a:off x="233850" y="2961396"/>
                <a:ext cx="1520566" cy="3654740"/>
                <a:chOff x="5746192" y="1209467"/>
                <a:chExt cx="2003721" cy="4816023"/>
              </a:xfrm>
            </p:grpSpPr>
            <p:sp>
              <p:nvSpPr>
                <p:cNvPr id="220" name="Rounded Rectangle 219"/>
                <p:cNvSpPr/>
                <p:nvPr/>
              </p:nvSpPr>
              <p:spPr>
                <a:xfrm>
                  <a:off x="5746192" y="1209467"/>
                  <a:ext cx="2003721" cy="4816023"/>
                </a:xfrm>
                <a:prstGeom prst="roundRect">
                  <a:avLst>
                    <a:gd name="adj" fmla="val 683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1" name="Group 220"/>
                <p:cNvGrpSpPr/>
                <p:nvPr/>
              </p:nvGrpSpPr>
              <p:grpSpPr>
                <a:xfrm>
                  <a:off x="5886633" y="2690642"/>
                  <a:ext cx="1749055" cy="3226778"/>
                  <a:chOff x="988738" y="5134069"/>
                  <a:chExt cx="746693" cy="1280102"/>
                </a:xfrm>
              </p:grpSpPr>
              <p:sp>
                <p:nvSpPr>
                  <p:cNvPr id="228" name="Rounded Rectangle 227"/>
                  <p:cNvSpPr/>
                  <p:nvPr/>
                </p:nvSpPr>
                <p:spPr>
                  <a:xfrm>
                    <a:off x="988738" y="513406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29" name="Rounded Rectangle 228"/>
                  <p:cNvSpPr/>
                  <p:nvPr/>
                </p:nvSpPr>
                <p:spPr>
                  <a:xfrm>
                    <a:off x="988738" y="524111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30" name="Rounded Rectangle 229"/>
                  <p:cNvSpPr/>
                  <p:nvPr/>
                </p:nvSpPr>
                <p:spPr>
                  <a:xfrm>
                    <a:off x="988738" y="534815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disk3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31" name="Rounded Rectangle 230"/>
                  <p:cNvSpPr/>
                  <p:nvPr/>
                </p:nvSpPr>
                <p:spPr>
                  <a:xfrm>
                    <a:off x="988738" y="545520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disk4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32" name="Rounded Rectangle 231"/>
                  <p:cNvSpPr/>
                  <p:nvPr/>
                </p:nvSpPr>
                <p:spPr>
                  <a:xfrm>
                    <a:off x="988738" y="556224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disk5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33" name="Rounded Rectangle 232"/>
                  <p:cNvSpPr/>
                  <p:nvPr/>
                </p:nvSpPr>
                <p:spPr>
                  <a:xfrm>
                    <a:off x="988738" y="566929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disk6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34" name="Rounded Rectangle 233"/>
                  <p:cNvSpPr/>
                  <p:nvPr/>
                </p:nvSpPr>
                <p:spPr>
                  <a:xfrm>
                    <a:off x="988738" y="5776339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disk7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35" name="Rounded Rectangle 234"/>
                  <p:cNvSpPr/>
                  <p:nvPr/>
                </p:nvSpPr>
                <p:spPr>
                  <a:xfrm>
                    <a:off x="988738" y="5883384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disk8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36" name="Rounded Rectangle 235"/>
                  <p:cNvSpPr/>
                  <p:nvPr/>
                </p:nvSpPr>
                <p:spPr>
                  <a:xfrm>
                    <a:off x="988738" y="598599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disk9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37" name="Rounded Rectangle 236"/>
                  <p:cNvSpPr/>
                  <p:nvPr/>
                </p:nvSpPr>
                <p:spPr>
                  <a:xfrm>
                    <a:off x="988738" y="609303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disk10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38" name="Rounded Rectangle 237"/>
                  <p:cNvSpPr/>
                  <p:nvPr/>
                </p:nvSpPr>
                <p:spPr>
                  <a:xfrm>
                    <a:off x="988738" y="6200081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disk11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239" name="Rounded Rectangle 238"/>
                  <p:cNvSpPr/>
                  <p:nvPr/>
                </p:nvSpPr>
                <p:spPr>
                  <a:xfrm>
                    <a:off x="988738" y="6307126"/>
                    <a:ext cx="746693" cy="107045"/>
                  </a:xfrm>
                  <a:prstGeom prst="roundRect">
                    <a:avLst>
                      <a:gd name="adj" fmla="val 68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disk12</a:t>
                    </a:r>
                    <a:endParaRPr lang="en-US" sz="6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5878896" y="1609615"/>
                  <a:ext cx="1764527" cy="466477"/>
                  <a:chOff x="979839" y="4860432"/>
                  <a:chExt cx="753298" cy="185057"/>
                </a:xfrm>
              </p:grpSpPr>
              <p:sp>
                <p:nvSpPr>
                  <p:cNvPr id="225" name="Rounded Rectangle 224"/>
                  <p:cNvSpPr/>
                  <p:nvPr/>
                </p:nvSpPr>
                <p:spPr>
                  <a:xfrm>
                    <a:off x="979839" y="4860432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ounded Rectangle 225"/>
                  <p:cNvSpPr/>
                  <p:nvPr/>
                </p:nvSpPr>
                <p:spPr>
                  <a:xfrm>
                    <a:off x="979839" y="4927869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ounded Rectangle 226"/>
                  <p:cNvSpPr/>
                  <p:nvPr/>
                </p:nvSpPr>
                <p:spPr>
                  <a:xfrm>
                    <a:off x="979839" y="4999770"/>
                    <a:ext cx="753298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3" name="Oval 222"/>
                <p:cNvSpPr/>
                <p:nvPr/>
              </p:nvSpPr>
              <p:spPr>
                <a:xfrm>
                  <a:off x="7426731" y="1309062"/>
                  <a:ext cx="188594" cy="19482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ounded Rectangle 223"/>
                <p:cNvSpPr/>
                <p:nvPr/>
              </p:nvSpPr>
              <p:spPr>
                <a:xfrm>
                  <a:off x="5886633" y="222132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</p:grpSp>
        <p:sp>
          <p:nvSpPr>
            <p:cNvPr id="1025" name="Rectangle 1024"/>
            <p:cNvSpPr/>
            <p:nvPr/>
          </p:nvSpPr>
          <p:spPr>
            <a:xfrm>
              <a:off x="299549" y="4032966"/>
              <a:ext cx="7405397" cy="2715247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10191" y="2763547"/>
              <a:ext cx="7834598" cy="4094453"/>
            </a:xfrm>
            <a:prstGeom prst="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Title 3"/>
            <p:cNvSpPr txBox="1">
              <a:spLocks/>
            </p:cNvSpPr>
            <p:nvPr/>
          </p:nvSpPr>
          <p:spPr>
            <a:xfrm>
              <a:off x="110191" y="2414811"/>
              <a:ext cx="1660379" cy="3547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SLAVE NODES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322" name="TextBox 321"/>
          <p:cNvSpPr txBox="1"/>
          <p:nvPr/>
        </p:nvSpPr>
        <p:spPr>
          <a:xfrm>
            <a:off x="737863" y="1523951"/>
            <a:ext cx="2983042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Directory : Info about where all the data is stored</a:t>
            </a:r>
            <a:endParaRPr lang="en-US" dirty="0"/>
          </a:p>
        </p:txBody>
      </p:sp>
      <p:grpSp>
        <p:nvGrpSpPr>
          <p:cNvPr id="1037" name="Group 1036"/>
          <p:cNvGrpSpPr/>
          <p:nvPr/>
        </p:nvGrpSpPr>
        <p:grpSpPr>
          <a:xfrm>
            <a:off x="27296" y="2374304"/>
            <a:ext cx="3693609" cy="4454871"/>
            <a:chOff x="27296" y="2374304"/>
            <a:chExt cx="3693609" cy="4454871"/>
          </a:xfrm>
        </p:grpSpPr>
        <p:grpSp>
          <p:nvGrpSpPr>
            <p:cNvPr id="1035" name="Group 1034"/>
            <p:cNvGrpSpPr/>
            <p:nvPr/>
          </p:nvGrpSpPr>
          <p:grpSpPr>
            <a:xfrm>
              <a:off x="27296" y="2734722"/>
              <a:ext cx="3693609" cy="4094453"/>
              <a:chOff x="8498391" y="2763547"/>
              <a:chExt cx="3693609" cy="4094453"/>
            </a:xfrm>
          </p:grpSpPr>
          <p:grpSp>
            <p:nvGrpSpPr>
              <p:cNvPr id="1031" name="Group 1030"/>
              <p:cNvGrpSpPr/>
              <p:nvPr/>
            </p:nvGrpSpPr>
            <p:grpSpPr>
              <a:xfrm>
                <a:off x="8728600" y="3072173"/>
                <a:ext cx="3262848" cy="3657600"/>
                <a:chOff x="8469187" y="106864"/>
                <a:chExt cx="3262848" cy="3657600"/>
              </a:xfrm>
            </p:grpSpPr>
            <p:grpSp>
              <p:nvGrpSpPr>
                <p:cNvPr id="240" name="Group 239"/>
                <p:cNvGrpSpPr>
                  <a:grpSpLocks noChangeAspect="1"/>
                </p:cNvGrpSpPr>
                <p:nvPr/>
              </p:nvGrpSpPr>
              <p:grpSpPr>
                <a:xfrm>
                  <a:off x="8469187" y="106864"/>
                  <a:ext cx="1521755" cy="3657600"/>
                  <a:chOff x="410173" y="1256523"/>
                  <a:chExt cx="2003721" cy="4816023"/>
                </a:xfrm>
              </p:grpSpPr>
              <p:sp>
                <p:nvSpPr>
                  <p:cNvPr id="241" name="Rounded Rectangle 240"/>
                  <p:cNvSpPr/>
                  <p:nvPr/>
                </p:nvSpPr>
                <p:spPr>
                  <a:xfrm>
                    <a:off x="410173" y="1256523"/>
                    <a:ext cx="2003721" cy="4816023"/>
                  </a:xfrm>
                  <a:prstGeom prst="roundRect">
                    <a:avLst>
                      <a:gd name="adj" fmla="val 6831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2" name="Group 241"/>
                  <p:cNvGrpSpPr/>
                  <p:nvPr/>
                </p:nvGrpSpPr>
                <p:grpSpPr>
                  <a:xfrm>
                    <a:off x="532207" y="1929568"/>
                    <a:ext cx="1764527" cy="466477"/>
                    <a:chOff x="979839" y="4860432"/>
                    <a:chExt cx="753298" cy="185057"/>
                  </a:xfrm>
                </p:grpSpPr>
                <p:sp>
                  <p:nvSpPr>
                    <p:cNvPr id="249" name="Rounded Rectangle 248"/>
                    <p:cNvSpPr/>
                    <p:nvPr/>
                  </p:nvSpPr>
                  <p:spPr>
                    <a:xfrm>
                      <a:off x="979839" y="4860432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" name="Rounded Rectangle 249"/>
                    <p:cNvSpPr/>
                    <p:nvPr/>
                  </p:nvSpPr>
                  <p:spPr>
                    <a:xfrm>
                      <a:off x="979839" y="4927869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" name="Rounded Rectangle 250"/>
                    <p:cNvSpPr/>
                    <p:nvPr/>
                  </p:nvSpPr>
                  <p:spPr>
                    <a:xfrm>
                      <a:off x="979839" y="4999770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3" name="Oval 242"/>
                  <p:cNvSpPr/>
                  <p:nvPr/>
                </p:nvSpPr>
                <p:spPr>
                  <a:xfrm>
                    <a:off x="2090712" y="1356118"/>
                    <a:ext cx="188594" cy="194821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4" name="Group 243"/>
                  <p:cNvGrpSpPr/>
                  <p:nvPr/>
                </p:nvGrpSpPr>
                <p:grpSpPr>
                  <a:xfrm>
                    <a:off x="530251" y="4447757"/>
                    <a:ext cx="1753364" cy="1445969"/>
                    <a:chOff x="530251" y="4447757"/>
                    <a:chExt cx="1753364" cy="1445969"/>
                  </a:xfrm>
                </p:grpSpPr>
                <p:sp>
                  <p:nvSpPr>
                    <p:cNvPr id="245" name="Rounded Rectangle 244"/>
                    <p:cNvSpPr/>
                    <p:nvPr/>
                  </p:nvSpPr>
                  <p:spPr>
                    <a:xfrm>
                      <a:off x="530251" y="4838098"/>
                      <a:ext cx="1749055" cy="269830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disk1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46" name="Rounded Rectangle 245"/>
                    <p:cNvSpPr/>
                    <p:nvPr/>
                  </p:nvSpPr>
                  <p:spPr>
                    <a:xfrm>
                      <a:off x="530251" y="5230997"/>
                      <a:ext cx="1749055" cy="269830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disk2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47" name="Rounded Rectangle 246"/>
                    <p:cNvSpPr/>
                    <p:nvPr/>
                  </p:nvSpPr>
                  <p:spPr>
                    <a:xfrm>
                      <a:off x="530251" y="5623896"/>
                      <a:ext cx="1749055" cy="269830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disk3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248" name="Rounded Rectangle 247"/>
                    <p:cNvSpPr/>
                    <p:nvPr/>
                  </p:nvSpPr>
                  <p:spPr>
                    <a:xfrm>
                      <a:off x="534560" y="4447757"/>
                      <a:ext cx="1749055" cy="269830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disk0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</p:grpSp>
            </p:grpSp>
            <p:grpSp>
              <p:nvGrpSpPr>
                <p:cNvPr id="299" name="Group 298"/>
                <p:cNvGrpSpPr>
                  <a:grpSpLocks noChangeAspect="1"/>
                </p:cNvGrpSpPr>
                <p:nvPr/>
              </p:nvGrpSpPr>
              <p:grpSpPr>
                <a:xfrm>
                  <a:off x="10210280" y="106864"/>
                  <a:ext cx="1521755" cy="3657600"/>
                  <a:chOff x="410173" y="1256523"/>
                  <a:chExt cx="2003721" cy="4816023"/>
                </a:xfrm>
              </p:grpSpPr>
              <p:sp>
                <p:nvSpPr>
                  <p:cNvPr id="300" name="Rounded Rectangle 299"/>
                  <p:cNvSpPr/>
                  <p:nvPr/>
                </p:nvSpPr>
                <p:spPr>
                  <a:xfrm>
                    <a:off x="410173" y="1256523"/>
                    <a:ext cx="2003721" cy="4816023"/>
                  </a:xfrm>
                  <a:prstGeom prst="roundRect">
                    <a:avLst>
                      <a:gd name="adj" fmla="val 6831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1" name="Group 300"/>
                  <p:cNvGrpSpPr/>
                  <p:nvPr/>
                </p:nvGrpSpPr>
                <p:grpSpPr>
                  <a:xfrm>
                    <a:off x="532207" y="1929568"/>
                    <a:ext cx="1764527" cy="466477"/>
                    <a:chOff x="979839" y="4860432"/>
                    <a:chExt cx="753298" cy="185057"/>
                  </a:xfrm>
                </p:grpSpPr>
                <p:sp>
                  <p:nvSpPr>
                    <p:cNvPr id="308" name="Rounded Rectangle 307"/>
                    <p:cNvSpPr/>
                    <p:nvPr/>
                  </p:nvSpPr>
                  <p:spPr>
                    <a:xfrm>
                      <a:off x="979839" y="4860432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9" name="Rounded Rectangle 308"/>
                    <p:cNvSpPr/>
                    <p:nvPr/>
                  </p:nvSpPr>
                  <p:spPr>
                    <a:xfrm>
                      <a:off x="979839" y="4927869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" name="Rounded Rectangle 309"/>
                    <p:cNvSpPr/>
                    <p:nvPr/>
                  </p:nvSpPr>
                  <p:spPr>
                    <a:xfrm>
                      <a:off x="979839" y="4999770"/>
                      <a:ext cx="753298" cy="45719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2" name="Oval 301"/>
                  <p:cNvSpPr/>
                  <p:nvPr/>
                </p:nvSpPr>
                <p:spPr>
                  <a:xfrm>
                    <a:off x="2090712" y="1356118"/>
                    <a:ext cx="188594" cy="194821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3" name="Group 302"/>
                  <p:cNvGrpSpPr/>
                  <p:nvPr/>
                </p:nvGrpSpPr>
                <p:grpSpPr>
                  <a:xfrm>
                    <a:off x="530251" y="4447757"/>
                    <a:ext cx="1753364" cy="1445969"/>
                    <a:chOff x="530251" y="4447757"/>
                    <a:chExt cx="1753364" cy="1445969"/>
                  </a:xfrm>
                </p:grpSpPr>
                <p:sp>
                  <p:nvSpPr>
                    <p:cNvPr id="304" name="Rounded Rectangle 303"/>
                    <p:cNvSpPr/>
                    <p:nvPr/>
                  </p:nvSpPr>
                  <p:spPr>
                    <a:xfrm>
                      <a:off x="530251" y="4838098"/>
                      <a:ext cx="1749055" cy="269830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disk1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305" name="Rounded Rectangle 304"/>
                    <p:cNvSpPr/>
                    <p:nvPr/>
                  </p:nvSpPr>
                  <p:spPr>
                    <a:xfrm>
                      <a:off x="530251" y="5230997"/>
                      <a:ext cx="1749055" cy="269830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disk2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306" name="Rounded Rectangle 305"/>
                    <p:cNvSpPr/>
                    <p:nvPr/>
                  </p:nvSpPr>
                  <p:spPr>
                    <a:xfrm>
                      <a:off x="530251" y="5623896"/>
                      <a:ext cx="1749055" cy="269830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disk3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307" name="Rounded Rectangle 306"/>
                    <p:cNvSpPr/>
                    <p:nvPr/>
                  </p:nvSpPr>
                  <p:spPr>
                    <a:xfrm>
                      <a:off x="534560" y="4447757"/>
                      <a:ext cx="1749055" cy="269830"/>
                    </a:xfrm>
                    <a:prstGeom prst="roundRect">
                      <a:avLst>
                        <a:gd name="adj" fmla="val 68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6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disk0</a:t>
                      </a:r>
                      <a:endParaRPr lang="en-US" sz="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</p:grpSp>
            </p:grpSp>
          </p:grpSp>
          <p:sp>
            <p:nvSpPr>
              <p:cNvPr id="318" name="Rectangle 317"/>
              <p:cNvSpPr/>
              <p:nvPr/>
            </p:nvSpPr>
            <p:spPr>
              <a:xfrm>
                <a:off x="8498391" y="2763547"/>
                <a:ext cx="3693609" cy="4094453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8" name="Title 3"/>
            <p:cNvSpPr txBox="1">
              <a:spLocks/>
            </p:cNvSpPr>
            <p:nvPr/>
          </p:nvSpPr>
          <p:spPr>
            <a:xfrm>
              <a:off x="29902" y="2374304"/>
              <a:ext cx="1660379" cy="3547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MASTER NODES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8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8903447" y="77082"/>
            <a:ext cx="3555058" cy="5223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HDFS Architecture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027" name="Group 1026"/>
          <p:cNvGrpSpPr/>
          <p:nvPr/>
        </p:nvGrpSpPr>
        <p:grpSpPr>
          <a:xfrm>
            <a:off x="4667139" y="3105508"/>
            <a:ext cx="7044797" cy="3668074"/>
            <a:chOff x="233850" y="2948062"/>
            <a:chExt cx="7044797" cy="3668074"/>
          </a:xfrm>
        </p:grpSpPr>
        <p:grpSp>
          <p:nvGrpSpPr>
            <p:cNvPr id="156" name="Group 155"/>
            <p:cNvGrpSpPr>
              <a:grpSpLocks noChangeAspect="1"/>
            </p:cNvGrpSpPr>
            <p:nvPr/>
          </p:nvGrpSpPr>
          <p:grpSpPr>
            <a:xfrm>
              <a:off x="3914854" y="2948062"/>
              <a:ext cx="1520566" cy="3654740"/>
              <a:chOff x="5746192" y="1209467"/>
              <a:chExt cx="2003721" cy="4816023"/>
            </a:xfrm>
          </p:grpSpPr>
          <p:sp>
            <p:nvSpPr>
              <p:cNvPr id="157" name="Rounded Rectangle 156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6" name="Rounded Rectangle 165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8" name="Rounded Rectangle 167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0" name="Rounded Rectangle 169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1" name="Rounded Rectangle 170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3" name="Rounded Rectangle 172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4" name="Rounded Rectangle 173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162" name="Rounded Rectangle 161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ounded Rectangle 162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0" name="Oval 159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77" name="Group 176"/>
            <p:cNvGrpSpPr>
              <a:grpSpLocks noChangeAspect="1"/>
            </p:cNvGrpSpPr>
            <p:nvPr/>
          </p:nvGrpSpPr>
          <p:grpSpPr>
            <a:xfrm>
              <a:off x="2082429" y="2961396"/>
              <a:ext cx="1520566" cy="3654740"/>
              <a:chOff x="5746192" y="1209467"/>
              <a:chExt cx="2003721" cy="4816023"/>
            </a:xfrm>
          </p:grpSpPr>
          <p:sp>
            <p:nvSpPr>
              <p:cNvPr id="178" name="Rounded Rectangle 177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186" name="Rounded Rectangle 185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88" name="Rounded Rectangle 187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89" name="Rounded Rectangle 188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0" name="Rounded Rectangle 189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1" name="Rounded Rectangle 190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4" name="Rounded Rectangle 193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5" name="Rounded Rectangle 194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7" name="Rounded Rectangle 196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ounded Rectangle 184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Oval 180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98" name="Group 197"/>
            <p:cNvGrpSpPr>
              <a:grpSpLocks noChangeAspect="1"/>
            </p:cNvGrpSpPr>
            <p:nvPr/>
          </p:nvGrpSpPr>
          <p:grpSpPr>
            <a:xfrm>
              <a:off x="5758081" y="2948062"/>
              <a:ext cx="1520566" cy="3654740"/>
              <a:chOff x="5746192" y="1209467"/>
              <a:chExt cx="2003721" cy="4816023"/>
            </a:xfrm>
          </p:grpSpPr>
          <p:sp>
            <p:nvSpPr>
              <p:cNvPr id="199" name="Rounded Rectangle 198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0" name="Group 199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09" name="Rounded Rectangle 208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0" name="Rounded Rectangle 209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1" name="Rounded Rectangle 210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2" name="Rounded Rectangle 211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3" name="Rounded Rectangle 212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4" name="Rounded Rectangle 213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5" name="Rounded Rectangle 214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6" name="Rounded Rectangle 215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7" name="Rounded Rectangle 216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8" name="Rounded Rectangle 217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ounded Rectangle 205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2" name="Oval 201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219" name="Group 218"/>
            <p:cNvGrpSpPr>
              <a:grpSpLocks noChangeAspect="1"/>
            </p:cNvGrpSpPr>
            <p:nvPr/>
          </p:nvGrpSpPr>
          <p:grpSpPr>
            <a:xfrm>
              <a:off x="233850" y="2961396"/>
              <a:ext cx="1520566" cy="3654740"/>
              <a:chOff x="5746192" y="1209467"/>
              <a:chExt cx="2003721" cy="4816023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1" name="Group 220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228" name="Rounded Rectangle 227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29" name="Rounded Rectangle 228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0" name="Rounded Rectangle 229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1" name="Rounded Rectangle 230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2" name="Rounded Rectangle 231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3" name="Rounded Rectangle 232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4" name="Rounded Rectangle 233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5" name="Rounded Rectangle 234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7" name="Rounded Rectangle 236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8" name="Rounded Rectangle 237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9" name="Rounded Rectangle 238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225" name="Rounded Rectangle 224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ounded Rectangle 225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ounded Rectangle 226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3" name="Oval 222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sp>
        <p:nvSpPr>
          <p:cNvPr id="315" name="Rectangle 314"/>
          <p:cNvSpPr/>
          <p:nvPr/>
        </p:nvSpPr>
        <p:spPr>
          <a:xfrm>
            <a:off x="4312053" y="1206499"/>
            <a:ext cx="7834598" cy="5621349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/>
          <p:cNvGrpSpPr/>
          <p:nvPr/>
        </p:nvGrpSpPr>
        <p:grpSpPr>
          <a:xfrm>
            <a:off x="257505" y="3043348"/>
            <a:ext cx="3262848" cy="3657600"/>
            <a:chOff x="8469187" y="106864"/>
            <a:chExt cx="3262848" cy="3657600"/>
          </a:xfrm>
        </p:grpSpPr>
        <p:grpSp>
          <p:nvGrpSpPr>
            <p:cNvPr id="240" name="Group 239"/>
            <p:cNvGrpSpPr>
              <a:grpSpLocks noChangeAspect="1"/>
            </p:cNvGrpSpPr>
            <p:nvPr/>
          </p:nvGrpSpPr>
          <p:grpSpPr>
            <a:xfrm>
              <a:off x="8469187" y="106864"/>
              <a:ext cx="1521755" cy="3657600"/>
              <a:chOff x="410173" y="1256523"/>
              <a:chExt cx="2003721" cy="4816023"/>
            </a:xfrm>
          </p:grpSpPr>
          <p:sp>
            <p:nvSpPr>
              <p:cNvPr id="241" name="Rounded Rectangle 240"/>
              <p:cNvSpPr/>
              <p:nvPr/>
            </p:nvSpPr>
            <p:spPr>
              <a:xfrm>
                <a:off x="410173" y="1256523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2" name="Group 241"/>
              <p:cNvGrpSpPr/>
              <p:nvPr/>
            </p:nvGrpSpPr>
            <p:grpSpPr>
              <a:xfrm>
                <a:off x="532207" y="1929568"/>
                <a:ext cx="1764527" cy="466477"/>
                <a:chOff x="979839" y="4860432"/>
                <a:chExt cx="753298" cy="185057"/>
              </a:xfrm>
            </p:grpSpPr>
            <p:sp>
              <p:nvSpPr>
                <p:cNvPr id="249" name="Rounded Rectangle 248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ounded Rectangle 249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ounded Rectangle 250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3" name="Oval 242"/>
              <p:cNvSpPr/>
              <p:nvPr/>
            </p:nvSpPr>
            <p:spPr>
              <a:xfrm>
                <a:off x="2090712" y="1356118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4" name="Group 243"/>
              <p:cNvGrpSpPr/>
              <p:nvPr/>
            </p:nvGrpSpPr>
            <p:grpSpPr>
              <a:xfrm>
                <a:off x="530251" y="4447757"/>
                <a:ext cx="1753364" cy="1445969"/>
                <a:chOff x="530251" y="4447757"/>
                <a:chExt cx="1753364" cy="1445969"/>
              </a:xfrm>
            </p:grpSpPr>
            <p:sp>
              <p:nvSpPr>
                <p:cNvPr id="245" name="Rounded Rectangle 244"/>
                <p:cNvSpPr/>
                <p:nvPr/>
              </p:nvSpPr>
              <p:spPr>
                <a:xfrm>
                  <a:off x="530251" y="4838098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46" name="Rounded Rectangle 245"/>
                <p:cNvSpPr/>
                <p:nvPr/>
              </p:nvSpPr>
              <p:spPr>
                <a:xfrm>
                  <a:off x="530251" y="523099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47" name="Rounded Rectangle 246"/>
                <p:cNvSpPr/>
                <p:nvPr/>
              </p:nvSpPr>
              <p:spPr>
                <a:xfrm>
                  <a:off x="530251" y="5623896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48" name="Rounded Rectangle 247"/>
                <p:cNvSpPr/>
                <p:nvPr/>
              </p:nvSpPr>
              <p:spPr>
                <a:xfrm>
                  <a:off x="534560" y="444775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</p:grpSp>
        <p:grpSp>
          <p:nvGrpSpPr>
            <p:cNvPr id="299" name="Group 298"/>
            <p:cNvGrpSpPr>
              <a:grpSpLocks noChangeAspect="1"/>
            </p:cNvGrpSpPr>
            <p:nvPr/>
          </p:nvGrpSpPr>
          <p:grpSpPr>
            <a:xfrm>
              <a:off x="10210280" y="106864"/>
              <a:ext cx="1521755" cy="3657600"/>
              <a:chOff x="410173" y="1256523"/>
              <a:chExt cx="2003721" cy="4816023"/>
            </a:xfrm>
          </p:grpSpPr>
          <p:sp>
            <p:nvSpPr>
              <p:cNvPr id="300" name="Rounded Rectangle 299"/>
              <p:cNvSpPr/>
              <p:nvPr/>
            </p:nvSpPr>
            <p:spPr>
              <a:xfrm>
                <a:off x="410173" y="1256523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532207" y="1929568"/>
                <a:ext cx="1764527" cy="466477"/>
                <a:chOff x="979839" y="4860432"/>
                <a:chExt cx="753298" cy="185057"/>
              </a:xfrm>
            </p:grpSpPr>
            <p:sp>
              <p:nvSpPr>
                <p:cNvPr id="308" name="Rounded Rectangle 307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ounded Rectangle 308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2" name="Oval 301"/>
              <p:cNvSpPr/>
              <p:nvPr/>
            </p:nvSpPr>
            <p:spPr>
              <a:xfrm>
                <a:off x="2090712" y="1356118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3" name="Group 302"/>
              <p:cNvGrpSpPr/>
              <p:nvPr/>
            </p:nvGrpSpPr>
            <p:grpSpPr>
              <a:xfrm>
                <a:off x="530251" y="4447757"/>
                <a:ext cx="1753364" cy="1445969"/>
                <a:chOff x="530251" y="4447757"/>
                <a:chExt cx="1753364" cy="1445969"/>
              </a:xfrm>
            </p:grpSpPr>
            <p:sp>
              <p:nvSpPr>
                <p:cNvPr id="304" name="Rounded Rectangle 303"/>
                <p:cNvSpPr/>
                <p:nvPr/>
              </p:nvSpPr>
              <p:spPr>
                <a:xfrm>
                  <a:off x="530251" y="4838098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05" name="Rounded Rectangle 304"/>
                <p:cNvSpPr/>
                <p:nvPr/>
              </p:nvSpPr>
              <p:spPr>
                <a:xfrm>
                  <a:off x="530251" y="523099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06" name="Rounded Rectangle 305"/>
                <p:cNvSpPr/>
                <p:nvPr/>
              </p:nvSpPr>
              <p:spPr>
                <a:xfrm>
                  <a:off x="530251" y="5623896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07" name="Rounded Rectangle 306"/>
                <p:cNvSpPr/>
                <p:nvPr/>
              </p:nvSpPr>
              <p:spPr>
                <a:xfrm>
                  <a:off x="534560" y="444775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</p:grpSp>
      </p:grpSp>
      <p:sp>
        <p:nvSpPr>
          <p:cNvPr id="318" name="Rectangle 317"/>
          <p:cNvSpPr/>
          <p:nvPr/>
        </p:nvSpPr>
        <p:spPr>
          <a:xfrm>
            <a:off x="27296" y="1206500"/>
            <a:ext cx="3693609" cy="5622675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itle 3"/>
          <p:cNvSpPr txBox="1">
            <a:spLocks/>
          </p:cNvSpPr>
          <p:nvPr/>
        </p:nvSpPr>
        <p:spPr>
          <a:xfrm>
            <a:off x="292311" y="2320844"/>
            <a:ext cx="1359271" cy="481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NameNode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6" name="Title 3"/>
          <p:cNvSpPr txBox="1">
            <a:spLocks/>
          </p:cNvSpPr>
          <p:nvPr/>
        </p:nvSpPr>
        <p:spPr>
          <a:xfrm>
            <a:off x="4800704" y="2320844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DataNode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7" name="Title 3"/>
          <p:cNvSpPr txBox="1">
            <a:spLocks/>
          </p:cNvSpPr>
          <p:nvPr/>
        </p:nvSpPr>
        <p:spPr>
          <a:xfrm>
            <a:off x="2051094" y="2320844"/>
            <a:ext cx="1359271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Secondary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NameNode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8" name="Title 3"/>
          <p:cNvSpPr txBox="1">
            <a:spLocks/>
          </p:cNvSpPr>
          <p:nvPr/>
        </p:nvSpPr>
        <p:spPr>
          <a:xfrm>
            <a:off x="6582676" y="2321184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DataNode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9" name="Title 3"/>
          <p:cNvSpPr txBox="1">
            <a:spLocks/>
          </p:cNvSpPr>
          <p:nvPr/>
        </p:nvSpPr>
        <p:spPr>
          <a:xfrm>
            <a:off x="8481708" y="2334259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DataNode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0" name="Title 3"/>
          <p:cNvSpPr txBox="1">
            <a:spLocks/>
          </p:cNvSpPr>
          <p:nvPr/>
        </p:nvSpPr>
        <p:spPr>
          <a:xfrm>
            <a:off x="10325650" y="2336841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DataNode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6" name="Elbow Connector 5"/>
          <p:cNvCxnSpPr>
            <a:stCxn id="126" idx="0"/>
            <a:endCxn id="124" idx="0"/>
          </p:cNvCxnSpPr>
          <p:nvPr/>
        </p:nvCxnSpPr>
        <p:spPr>
          <a:xfrm rot="16200000" flipV="1">
            <a:off x="3179978" y="112813"/>
            <a:ext cx="12700" cy="4416061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28" idx="0"/>
            <a:endCxn id="124" idx="0"/>
          </p:cNvCxnSpPr>
          <p:nvPr/>
        </p:nvCxnSpPr>
        <p:spPr>
          <a:xfrm rot="16200000" flipV="1">
            <a:off x="4070794" y="-778003"/>
            <a:ext cx="340" cy="6198033"/>
          </a:xfrm>
          <a:prstGeom prst="bentConnector3">
            <a:avLst>
              <a:gd name="adj1" fmla="val 67335294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29" idx="0"/>
            <a:endCxn id="124" idx="0"/>
          </p:cNvCxnSpPr>
          <p:nvPr/>
        </p:nvCxnSpPr>
        <p:spPr>
          <a:xfrm rot="16200000" flipV="1">
            <a:off x="5013773" y="-1720981"/>
            <a:ext cx="13415" cy="8097065"/>
          </a:xfrm>
          <a:prstGeom prst="bentConnector3">
            <a:avLst>
              <a:gd name="adj1" fmla="val 1804063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30" idx="0"/>
            <a:endCxn id="124" idx="0"/>
          </p:cNvCxnSpPr>
          <p:nvPr/>
        </p:nvCxnSpPr>
        <p:spPr>
          <a:xfrm rot="16200000" flipV="1">
            <a:off x="5934453" y="-2641661"/>
            <a:ext cx="15997" cy="9941007"/>
          </a:xfrm>
          <a:prstGeom prst="bentConnector3">
            <a:avLst>
              <a:gd name="adj1" fmla="val 1529018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4" idx="3"/>
            <a:endCxn id="127" idx="1"/>
          </p:cNvCxnSpPr>
          <p:nvPr/>
        </p:nvCxnSpPr>
        <p:spPr>
          <a:xfrm flipV="1">
            <a:off x="1651582" y="2554676"/>
            <a:ext cx="399512" cy="6934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art 3"/>
          <p:cNvSpPr/>
          <p:nvPr/>
        </p:nvSpPr>
        <p:spPr>
          <a:xfrm>
            <a:off x="3867988" y="1969659"/>
            <a:ext cx="375053" cy="2667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23285" y="1454659"/>
            <a:ext cx="19708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Every few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0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8903447" y="77082"/>
            <a:ext cx="3555058" cy="5223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HDFS Architecture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027" name="Group 1026"/>
          <p:cNvGrpSpPr/>
          <p:nvPr/>
        </p:nvGrpSpPr>
        <p:grpSpPr>
          <a:xfrm>
            <a:off x="4667139" y="3105508"/>
            <a:ext cx="7044797" cy="3668074"/>
            <a:chOff x="233850" y="2948062"/>
            <a:chExt cx="7044797" cy="3668074"/>
          </a:xfrm>
        </p:grpSpPr>
        <p:grpSp>
          <p:nvGrpSpPr>
            <p:cNvPr id="156" name="Group 155"/>
            <p:cNvGrpSpPr>
              <a:grpSpLocks noChangeAspect="1"/>
            </p:cNvGrpSpPr>
            <p:nvPr/>
          </p:nvGrpSpPr>
          <p:grpSpPr>
            <a:xfrm>
              <a:off x="3914854" y="2948062"/>
              <a:ext cx="1520566" cy="3654740"/>
              <a:chOff x="5746192" y="1209467"/>
              <a:chExt cx="2003721" cy="4816023"/>
            </a:xfrm>
          </p:grpSpPr>
          <p:sp>
            <p:nvSpPr>
              <p:cNvPr id="157" name="Rounded Rectangle 156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6" name="Rounded Rectangle 165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8" name="Rounded Rectangle 167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0" name="Rounded Rectangle 169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1" name="Rounded Rectangle 170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3" name="Rounded Rectangle 172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4" name="Rounded Rectangle 173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162" name="Rounded Rectangle 161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ounded Rectangle 162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0" name="Oval 159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77" name="Group 176"/>
            <p:cNvGrpSpPr>
              <a:grpSpLocks noChangeAspect="1"/>
            </p:cNvGrpSpPr>
            <p:nvPr/>
          </p:nvGrpSpPr>
          <p:grpSpPr>
            <a:xfrm>
              <a:off x="2082429" y="2961396"/>
              <a:ext cx="1520566" cy="3654740"/>
              <a:chOff x="5746192" y="1209467"/>
              <a:chExt cx="2003721" cy="4816023"/>
            </a:xfrm>
          </p:grpSpPr>
          <p:sp>
            <p:nvSpPr>
              <p:cNvPr id="178" name="Rounded Rectangle 177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186" name="Rounded Rectangle 185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88" name="Rounded Rectangle 187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89" name="Rounded Rectangle 188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0" name="Rounded Rectangle 189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1" name="Rounded Rectangle 190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4" name="Rounded Rectangle 193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5" name="Rounded Rectangle 194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7" name="Rounded Rectangle 196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ounded Rectangle 184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Oval 180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98" name="Group 197"/>
            <p:cNvGrpSpPr>
              <a:grpSpLocks noChangeAspect="1"/>
            </p:cNvGrpSpPr>
            <p:nvPr/>
          </p:nvGrpSpPr>
          <p:grpSpPr>
            <a:xfrm>
              <a:off x="5758081" y="2948062"/>
              <a:ext cx="1520566" cy="3654740"/>
              <a:chOff x="5746192" y="1209467"/>
              <a:chExt cx="2003721" cy="4816023"/>
            </a:xfrm>
          </p:grpSpPr>
          <p:sp>
            <p:nvSpPr>
              <p:cNvPr id="199" name="Rounded Rectangle 198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0" name="Group 199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09" name="Rounded Rectangle 208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0" name="Rounded Rectangle 209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1" name="Rounded Rectangle 210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2" name="Rounded Rectangle 211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3" name="Rounded Rectangle 212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4" name="Rounded Rectangle 213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5" name="Rounded Rectangle 214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6" name="Rounded Rectangle 215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7" name="Rounded Rectangle 216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18" name="Rounded Rectangle 217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ounded Rectangle 205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2" name="Oval 201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219" name="Group 218"/>
            <p:cNvGrpSpPr>
              <a:grpSpLocks noChangeAspect="1"/>
            </p:cNvGrpSpPr>
            <p:nvPr/>
          </p:nvGrpSpPr>
          <p:grpSpPr>
            <a:xfrm>
              <a:off x="233850" y="2961396"/>
              <a:ext cx="1520566" cy="3654740"/>
              <a:chOff x="5746192" y="1209467"/>
              <a:chExt cx="2003721" cy="4816023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5746192" y="1209467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1" name="Group 220"/>
              <p:cNvGrpSpPr/>
              <p:nvPr/>
            </p:nvGrpSpPr>
            <p:grpSpPr>
              <a:xfrm>
                <a:off x="5886633" y="2690642"/>
                <a:ext cx="1749055" cy="3226778"/>
                <a:chOff x="988738" y="5134069"/>
                <a:chExt cx="746693" cy="1280102"/>
              </a:xfrm>
            </p:grpSpPr>
            <p:sp>
              <p:nvSpPr>
                <p:cNvPr id="228" name="Rounded Rectangle 227"/>
                <p:cNvSpPr/>
                <p:nvPr/>
              </p:nvSpPr>
              <p:spPr>
                <a:xfrm>
                  <a:off x="988738" y="513406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29" name="Rounded Rectangle 228"/>
                <p:cNvSpPr/>
                <p:nvPr/>
              </p:nvSpPr>
              <p:spPr>
                <a:xfrm>
                  <a:off x="988738" y="524111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0" name="Rounded Rectangle 229"/>
                <p:cNvSpPr/>
                <p:nvPr/>
              </p:nvSpPr>
              <p:spPr>
                <a:xfrm>
                  <a:off x="988738" y="534815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1" name="Rounded Rectangle 230"/>
                <p:cNvSpPr/>
                <p:nvPr/>
              </p:nvSpPr>
              <p:spPr>
                <a:xfrm>
                  <a:off x="988738" y="545520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disk4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2" name="Rounded Rectangle 231"/>
                <p:cNvSpPr/>
                <p:nvPr/>
              </p:nvSpPr>
              <p:spPr>
                <a:xfrm>
                  <a:off x="988738" y="556224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disk5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3" name="Rounded Rectangle 232"/>
                <p:cNvSpPr/>
                <p:nvPr/>
              </p:nvSpPr>
              <p:spPr>
                <a:xfrm>
                  <a:off x="988738" y="566929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disk6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4" name="Rounded Rectangle 233"/>
                <p:cNvSpPr/>
                <p:nvPr/>
              </p:nvSpPr>
              <p:spPr>
                <a:xfrm>
                  <a:off x="988738" y="5776339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disk7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5" name="Rounded Rectangle 234"/>
                <p:cNvSpPr/>
                <p:nvPr/>
              </p:nvSpPr>
              <p:spPr>
                <a:xfrm>
                  <a:off x="988738" y="5883384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disk8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>
                <a:xfrm>
                  <a:off x="988738" y="598599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disk9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7" name="Rounded Rectangle 236"/>
                <p:cNvSpPr/>
                <p:nvPr/>
              </p:nvSpPr>
              <p:spPr>
                <a:xfrm>
                  <a:off x="988738" y="609303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8" name="Rounded Rectangle 237"/>
                <p:cNvSpPr/>
                <p:nvPr/>
              </p:nvSpPr>
              <p:spPr>
                <a:xfrm>
                  <a:off x="988738" y="6200081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39" name="Rounded Rectangle 238"/>
                <p:cNvSpPr/>
                <p:nvPr/>
              </p:nvSpPr>
              <p:spPr>
                <a:xfrm>
                  <a:off x="988738" y="6307126"/>
                  <a:ext cx="746693" cy="107045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>
                <a:off x="5878896" y="1609615"/>
                <a:ext cx="1764527" cy="466477"/>
                <a:chOff x="979839" y="4860432"/>
                <a:chExt cx="753298" cy="185057"/>
              </a:xfrm>
            </p:grpSpPr>
            <p:sp>
              <p:nvSpPr>
                <p:cNvPr id="225" name="Rounded Rectangle 224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ounded Rectangle 225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ounded Rectangle 226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3" name="Oval 222"/>
              <p:cNvSpPr/>
              <p:nvPr/>
            </p:nvSpPr>
            <p:spPr>
              <a:xfrm>
                <a:off x="7426731" y="1309062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5886633" y="2221327"/>
                <a:ext cx="1749055" cy="269830"/>
              </a:xfrm>
              <a:prstGeom prst="roundRect">
                <a:avLst>
                  <a:gd name="adj" fmla="val 68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smtClean="0">
                    <a:latin typeface="Courier New" charset="0"/>
                    <a:ea typeface="Courier New" charset="0"/>
                    <a:cs typeface="Courier New" charset="0"/>
                  </a:rPr>
                  <a:t>disk0</a:t>
                </a:r>
                <a:endParaRPr lang="en-US" sz="6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sp>
        <p:nvSpPr>
          <p:cNvPr id="315" name="Rectangle 314"/>
          <p:cNvSpPr/>
          <p:nvPr/>
        </p:nvSpPr>
        <p:spPr>
          <a:xfrm>
            <a:off x="4312053" y="693065"/>
            <a:ext cx="7834598" cy="6134784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/>
          <p:cNvGrpSpPr/>
          <p:nvPr/>
        </p:nvGrpSpPr>
        <p:grpSpPr>
          <a:xfrm>
            <a:off x="257505" y="3043348"/>
            <a:ext cx="3262848" cy="3657600"/>
            <a:chOff x="8469187" y="106864"/>
            <a:chExt cx="3262848" cy="3657600"/>
          </a:xfrm>
        </p:grpSpPr>
        <p:grpSp>
          <p:nvGrpSpPr>
            <p:cNvPr id="240" name="Group 239"/>
            <p:cNvGrpSpPr>
              <a:grpSpLocks noChangeAspect="1"/>
            </p:cNvGrpSpPr>
            <p:nvPr/>
          </p:nvGrpSpPr>
          <p:grpSpPr>
            <a:xfrm>
              <a:off x="8469187" y="106864"/>
              <a:ext cx="1521755" cy="3657600"/>
              <a:chOff x="410173" y="1256523"/>
              <a:chExt cx="2003721" cy="4816023"/>
            </a:xfrm>
          </p:grpSpPr>
          <p:sp>
            <p:nvSpPr>
              <p:cNvPr id="241" name="Rounded Rectangle 240"/>
              <p:cNvSpPr/>
              <p:nvPr/>
            </p:nvSpPr>
            <p:spPr>
              <a:xfrm>
                <a:off x="410173" y="1256523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2" name="Group 241"/>
              <p:cNvGrpSpPr/>
              <p:nvPr/>
            </p:nvGrpSpPr>
            <p:grpSpPr>
              <a:xfrm>
                <a:off x="532207" y="1929568"/>
                <a:ext cx="1764527" cy="466477"/>
                <a:chOff x="979839" y="4860432"/>
                <a:chExt cx="753298" cy="185057"/>
              </a:xfrm>
            </p:grpSpPr>
            <p:sp>
              <p:nvSpPr>
                <p:cNvPr id="249" name="Rounded Rectangle 248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ounded Rectangle 249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ounded Rectangle 250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3" name="Oval 242"/>
              <p:cNvSpPr/>
              <p:nvPr/>
            </p:nvSpPr>
            <p:spPr>
              <a:xfrm>
                <a:off x="2090712" y="1356118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4" name="Group 243"/>
              <p:cNvGrpSpPr/>
              <p:nvPr/>
            </p:nvGrpSpPr>
            <p:grpSpPr>
              <a:xfrm>
                <a:off x="530251" y="4447757"/>
                <a:ext cx="1753364" cy="1445969"/>
                <a:chOff x="530251" y="4447757"/>
                <a:chExt cx="1753364" cy="1445969"/>
              </a:xfrm>
            </p:grpSpPr>
            <p:sp>
              <p:nvSpPr>
                <p:cNvPr id="245" name="Rounded Rectangle 244"/>
                <p:cNvSpPr/>
                <p:nvPr/>
              </p:nvSpPr>
              <p:spPr>
                <a:xfrm>
                  <a:off x="530251" y="4838098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46" name="Rounded Rectangle 245"/>
                <p:cNvSpPr/>
                <p:nvPr/>
              </p:nvSpPr>
              <p:spPr>
                <a:xfrm>
                  <a:off x="530251" y="523099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47" name="Rounded Rectangle 246"/>
                <p:cNvSpPr/>
                <p:nvPr/>
              </p:nvSpPr>
              <p:spPr>
                <a:xfrm>
                  <a:off x="530251" y="5623896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48" name="Rounded Rectangle 247"/>
                <p:cNvSpPr/>
                <p:nvPr/>
              </p:nvSpPr>
              <p:spPr>
                <a:xfrm>
                  <a:off x="534560" y="444775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</p:grpSp>
        <p:grpSp>
          <p:nvGrpSpPr>
            <p:cNvPr id="299" name="Group 298"/>
            <p:cNvGrpSpPr>
              <a:grpSpLocks noChangeAspect="1"/>
            </p:cNvGrpSpPr>
            <p:nvPr/>
          </p:nvGrpSpPr>
          <p:grpSpPr>
            <a:xfrm>
              <a:off x="10210280" y="106864"/>
              <a:ext cx="1521755" cy="3657600"/>
              <a:chOff x="410173" y="1256523"/>
              <a:chExt cx="2003721" cy="4816023"/>
            </a:xfrm>
          </p:grpSpPr>
          <p:sp>
            <p:nvSpPr>
              <p:cNvPr id="300" name="Rounded Rectangle 299"/>
              <p:cNvSpPr/>
              <p:nvPr/>
            </p:nvSpPr>
            <p:spPr>
              <a:xfrm>
                <a:off x="410173" y="1256523"/>
                <a:ext cx="2003721" cy="4816023"/>
              </a:xfrm>
              <a:prstGeom prst="roundRect">
                <a:avLst>
                  <a:gd name="adj" fmla="val 68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532207" y="1929568"/>
                <a:ext cx="1764527" cy="466477"/>
                <a:chOff x="979839" y="4860432"/>
                <a:chExt cx="753298" cy="185057"/>
              </a:xfrm>
            </p:grpSpPr>
            <p:sp>
              <p:nvSpPr>
                <p:cNvPr id="308" name="Rounded Rectangle 307"/>
                <p:cNvSpPr/>
                <p:nvPr/>
              </p:nvSpPr>
              <p:spPr>
                <a:xfrm>
                  <a:off x="979839" y="4860432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ounded Rectangle 308"/>
                <p:cNvSpPr/>
                <p:nvPr/>
              </p:nvSpPr>
              <p:spPr>
                <a:xfrm>
                  <a:off x="979839" y="4927869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979839" y="4999770"/>
                  <a:ext cx="753298" cy="4571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2" name="Oval 301"/>
              <p:cNvSpPr/>
              <p:nvPr/>
            </p:nvSpPr>
            <p:spPr>
              <a:xfrm>
                <a:off x="2090712" y="1356118"/>
                <a:ext cx="188594" cy="1948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3" name="Group 302"/>
              <p:cNvGrpSpPr/>
              <p:nvPr/>
            </p:nvGrpSpPr>
            <p:grpSpPr>
              <a:xfrm>
                <a:off x="530251" y="4447757"/>
                <a:ext cx="1753364" cy="1445969"/>
                <a:chOff x="530251" y="4447757"/>
                <a:chExt cx="1753364" cy="1445969"/>
              </a:xfrm>
            </p:grpSpPr>
            <p:sp>
              <p:nvSpPr>
                <p:cNvPr id="304" name="Rounded Rectangle 303"/>
                <p:cNvSpPr/>
                <p:nvPr/>
              </p:nvSpPr>
              <p:spPr>
                <a:xfrm>
                  <a:off x="530251" y="4838098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disk1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05" name="Rounded Rectangle 304"/>
                <p:cNvSpPr/>
                <p:nvPr/>
              </p:nvSpPr>
              <p:spPr>
                <a:xfrm>
                  <a:off x="530251" y="523099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disk2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06" name="Rounded Rectangle 305"/>
                <p:cNvSpPr/>
                <p:nvPr/>
              </p:nvSpPr>
              <p:spPr>
                <a:xfrm>
                  <a:off x="530251" y="5623896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disk3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07" name="Rounded Rectangle 306"/>
                <p:cNvSpPr/>
                <p:nvPr/>
              </p:nvSpPr>
              <p:spPr>
                <a:xfrm>
                  <a:off x="534560" y="4447757"/>
                  <a:ext cx="1749055" cy="26983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disk0</a:t>
                  </a:r>
                  <a:endParaRPr lang="en-US" sz="6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p:grpSp>
        </p:grpSp>
      </p:grpSp>
      <p:sp>
        <p:nvSpPr>
          <p:cNvPr id="318" name="Rectangle 317"/>
          <p:cNvSpPr/>
          <p:nvPr/>
        </p:nvSpPr>
        <p:spPr>
          <a:xfrm>
            <a:off x="27296" y="699248"/>
            <a:ext cx="3693609" cy="612992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itle 3"/>
          <p:cNvSpPr txBox="1">
            <a:spLocks/>
          </p:cNvSpPr>
          <p:nvPr/>
        </p:nvSpPr>
        <p:spPr>
          <a:xfrm>
            <a:off x="292311" y="1533721"/>
            <a:ext cx="1359271" cy="481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NameNode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6" name="Title 3"/>
          <p:cNvSpPr txBox="1">
            <a:spLocks/>
          </p:cNvSpPr>
          <p:nvPr/>
        </p:nvSpPr>
        <p:spPr>
          <a:xfrm>
            <a:off x="4800704" y="1533721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DataNode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7" name="Title 3"/>
          <p:cNvSpPr txBox="1">
            <a:spLocks/>
          </p:cNvSpPr>
          <p:nvPr/>
        </p:nvSpPr>
        <p:spPr>
          <a:xfrm>
            <a:off x="2051094" y="1533721"/>
            <a:ext cx="1359271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Secondary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NameNode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8" name="Title 3"/>
          <p:cNvSpPr txBox="1">
            <a:spLocks/>
          </p:cNvSpPr>
          <p:nvPr/>
        </p:nvSpPr>
        <p:spPr>
          <a:xfrm>
            <a:off x="6582676" y="1534061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DataNode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9" name="Title 3"/>
          <p:cNvSpPr txBox="1">
            <a:spLocks/>
          </p:cNvSpPr>
          <p:nvPr/>
        </p:nvSpPr>
        <p:spPr>
          <a:xfrm>
            <a:off x="8481708" y="1547136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DataNode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0" name="Title 3"/>
          <p:cNvSpPr txBox="1">
            <a:spLocks/>
          </p:cNvSpPr>
          <p:nvPr/>
        </p:nvSpPr>
        <p:spPr>
          <a:xfrm>
            <a:off x="10325650" y="1549718"/>
            <a:ext cx="1174608" cy="467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DataNode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6" name="Elbow Connector 5"/>
          <p:cNvCxnSpPr>
            <a:stCxn id="126" idx="0"/>
            <a:endCxn id="124" idx="0"/>
          </p:cNvCxnSpPr>
          <p:nvPr/>
        </p:nvCxnSpPr>
        <p:spPr>
          <a:xfrm rot="16200000" flipV="1">
            <a:off x="3179978" y="-674310"/>
            <a:ext cx="12700" cy="4416061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28" idx="0"/>
            <a:endCxn id="124" idx="0"/>
          </p:cNvCxnSpPr>
          <p:nvPr/>
        </p:nvCxnSpPr>
        <p:spPr>
          <a:xfrm rot="16200000" flipV="1">
            <a:off x="4070794" y="-1565126"/>
            <a:ext cx="340" cy="6198033"/>
          </a:xfrm>
          <a:prstGeom prst="bentConnector3">
            <a:avLst>
              <a:gd name="adj1" fmla="val 67335294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29" idx="0"/>
            <a:endCxn id="124" idx="0"/>
          </p:cNvCxnSpPr>
          <p:nvPr/>
        </p:nvCxnSpPr>
        <p:spPr>
          <a:xfrm rot="16200000" flipV="1">
            <a:off x="5013773" y="-2508104"/>
            <a:ext cx="13415" cy="8097065"/>
          </a:xfrm>
          <a:prstGeom prst="bentConnector3">
            <a:avLst>
              <a:gd name="adj1" fmla="val 1804063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30" idx="0"/>
            <a:endCxn id="124" idx="0"/>
          </p:cNvCxnSpPr>
          <p:nvPr/>
        </p:nvCxnSpPr>
        <p:spPr>
          <a:xfrm rot="16200000" flipV="1">
            <a:off x="5934453" y="-3428784"/>
            <a:ext cx="15997" cy="9941007"/>
          </a:xfrm>
          <a:prstGeom prst="bentConnector3">
            <a:avLst>
              <a:gd name="adj1" fmla="val 1529018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4" idx="3"/>
            <a:endCxn id="127" idx="1"/>
          </p:cNvCxnSpPr>
          <p:nvPr/>
        </p:nvCxnSpPr>
        <p:spPr>
          <a:xfrm flipV="1">
            <a:off x="1651582" y="1767553"/>
            <a:ext cx="399512" cy="6934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2" descr="https://documents.lucidchart.com/documents/76af3f32-75d4-4c9e-bd81-cab6e4aec0bc/pages/0_0?a=4951&amp;x=30&amp;y=1530&amp;w=220&amp;h=220&amp;store=1&amp;accept=image%2F*&amp;auth=LCA%2091ebc244c6acbec55ec59d9d398b81a1531d0f01-ts%3D149660677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24"/>
          <a:stretch/>
        </p:blipFill>
        <p:spPr bwMode="auto">
          <a:xfrm>
            <a:off x="1" y="-17589"/>
            <a:ext cx="1451174" cy="120848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57505" y="199229"/>
            <a:ext cx="357222" cy="519565"/>
            <a:chOff x="257505" y="152200"/>
            <a:chExt cx="714441" cy="802055"/>
          </a:xfrm>
        </p:grpSpPr>
        <p:sp>
          <p:nvSpPr>
            <p:cNvPr id="2" name="Folded Corner 1"/>
            <p:cNvSpPr/>
            <p:nvPr/>
          </p:nvSpPr>
          <p:spPr>
            <a:xfrm>
              <a:off x="257505" y="152200"/>
              <a:ext cx="386953" cy="522380"/>
            </a:xfrm>
            <a:prstGeom prst="foldedCorner">
              <a:avLst>
                <a:gd name="adj" fmla="val 4620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olded Corner 130"/>
            <p:cNvSpPr/>
            <p:nvPr/>
          </p:nvSpPr>
          <p:spPr>
            <a:xfrm>
              <a:off x="359105" y="241100"/>
              <a:ext cx="386953" cy="522380"/>
            </a:xfrm>
            <a:prstGeom prst="foldedCorner">
              <a:avLst>
                <a:gd name="adj" fmla="val 4620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olded Corner 131"/>
            <p:cNvSpPr/>
            <p:nvPr/>
          </p:nvSpPr>
          <p:spPr>
            <a:xfrm>
              <a:off x="460705" y="343102"/>
              <a:ext cx="386953" cy="522380"/>
            </a:xfrm>
            <a:prstGeom prst="foldedCorner">
              <a:avLst>
                <a:gd name="adj" fmla="val 4620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584993" y="431875"/>
              <a:ext cx="386953" cy="522380"/>
            </a:xfrm>
            <a:prstGeom prst="foldedCorner">
              <a:avLst>
                <a:gd name="adj" fmla="val 4620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itle 3"/>
          <p:cNvSpPr txBox="1">
            <a:spLocks/>
          </p:cNvSpPr>
          <p:nvPr/>
        </p:nvSpPr>
        <p:spPr>
          <a:xfrm>
            <a:off x="4800704" y="2156542"/>
            <a:ext cx="939696" cy="233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Block1-r1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7" name="Title 3"/>
          <p:cNvSpPr txBox="1">
            <a:spLocks/>
          </p:cNvSpPr>
          <p:nvPr/>
        </p:nvSpPr>
        <p:spPr>
          <a:xfrm>
            <a:off x="6700132" y="2195648"/>
            <a:ext cx="939696" cy="233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smtClean="0">
                <a:latin typeface="Courier New" charset="0"/>
                <a:ea typeface="Courier New" charset="0"/>
                <a:cs typeface="Courier New" charset="0"/>
              </a:rPr>
              <a:t>Block1-r2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9" name="Title 3"/>
          <p:cNvSpPr txBox="1">
            <a:spLocks/>
          </p:cNvSpPr>
          <p:nvPr/>
        </p:nvSpPr>
        <p:spPr>
          <a:xfrm>
            <a:off x="10443106" y="2168766"/>
            <a:ext cx="939696" cy="233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Block1-r3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2" name="Title 3"/>
          <p:cNvSpPr txBox="1">
            <a:spLocks/>
          </p:cNvSpPr>
          <p:nvPr/>
        </p:nvSpPr>
        <p:spPr>
          <a:xfrm>
            <a:off x="4800704" y="2460405"/>
            <a:ext cx="939696" cy="233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Block2-r1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3" name="Title 3"/>
          <p:cNvSpPr txBox="1">
            <a:spLocks/>
          </p:cNvSpPr>
          <p:nvPr/>
        </p:nvSpPr>
        <p:spPr>
          <a:xfrm>
            <a:off x="8633707" y="2195648"/>
            <a:ext cx="939696" cy="233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Block2-r2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4" name="Title 3"/>
          <p:cNvSpPr txBox="1">
            <a:spLocks/>
          </p:cNvSpPr>
          <p:nvPr/>
        </p:nvSpPr>
        <p:spPr>
          <a:xfrm>
            <a:off x="10443106" y="2510539"/>
            <a:ext cx="939696" cy="233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Block2-r3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6" name="Folded Corner 145"/>
          <p:cNvSpPr/>
          <p:nvPr/>
        </p:nvSpPr>
        <p:spPr>
          <a:xfrm>
            <a:off x="97998" y="2058310"/>
            <a:ext cx="1809399" cy="953663"/>
          </a:xfrm>
          <a:prstGeom prst="foldedCorner">
            <a:avLst>
              <a:gd name="adj" fmla="val 222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itle 3"/>
          <p:cNvSpPr txBox="1">
            <a:spLocks/>
          </p:cNvSpPr>
          <p:nvPr/>
        </p:nvSpPr>
        <p:spPr>
          <a:xfrm>
            <a:off x="4800704" y="2739046"/>
            <a:ext cx="939696" cy="233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Block3-r1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1" name="Title 3"/>
          <p:cNvSpPr txBox="1">
            <a:spLocks/>
          </p:cNvSpPr>
          <p:nvPr/>
        </p:nvSpPr>
        <p:spPr>
          <a:xfrm>
            <a:off x="6709576" y="2512991"/>
            <a:ext cx="939696" cy="233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Block3-r2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2" name="Title 3"/>
          <p:cNvSpPr txBox="1">
            <a:spLocks/>
          </p:cNvSpPr>
          <p:nvPr/>
        </p:nvSpPr>
        <p:spPr>
          <a:xfrm>
            <a:off x="8633707" y="2535757"/>
            <a:ext cx="939696" cy="233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Block3-r3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8" name="Elbow Connector 7"/>
          <p:cNvCxnSpPr>
            <a:stCxn id="134" idx="2"/>
            <a:endCxn id="124" idx="1"/>
          </p:cNvCxnSpPr>
          <p:nvPr/>
        </p:nvCxnSpPr>
        <p:spPr>
          <a:xfrm rot="5400000">
            <a:off x="217153" y="1266052"/>
            <a:ext cx="583594" cy="433277"/>
          </a:xfrm>
          <a:prstGeom prst="bentConnector4">
            <a:avLst>
              <a:gd name="adj1" fmla="val 29372"/>
              <a:gd name="adj2" fmla="val 1527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34" idx="3"/>
            <a:endCxn id="126" idx="1"/>
          </p:cNvCxnSpPr>
          <p:nvPr/>
        </p:nvCxnSpPr>
        <p:spPr>
          <a:xfrm>
            <a:off x="1451175" y="586652"/>
            <a:ext cx="3349529" cy="1180901"/>
          </a:xfrm>
          <a:prstGeom prst="bentConnector3">
            <a:avLst>
              <a:gd name="adj1" fmla="val 76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134" idx="3"/>
            <a:endCxn id="128" idx="1"/>
          </p:cNvCxnSpPr>
          <p:nvPr/>
        </p:nvCxnSpPr>
        <p:spPr>
          <a:xfrm>
            <a:off x="1451175" y="586652"/>
            <a:ext cx="5131501" cy="1181241"/>
          </a:xfrm>
          <a:prstGeom prst="bentConnector3">
            <a:avLst>
              <a:gd name="adj1" fmla="val 925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134" idx="3"/>
            <a:endCxn id="130" idx="1"/>
          </p:cNvCxnSpPr>
          <p:nvPr/>
        </p:nvCxnSpPr>
        <p:spPr>
          <a:xfrm>
            <a:off x="1451175" y="586652"/>
            <a:ext cx="8874475" cy="1196898"/>
          </a:xfrm>
          <a:prstGeom prst="bentConnector3">
            <a:avLst>
              <a:gd name="adj1" fmla="val 957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877" y="2156542"/>
            <a:ext cx="182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Slavenode-1: block1-r1, block2-r1, block3-r1</a:t>
            </a:r>
          </a:p>
          <a:p>
            <a:r>
              <a:rPr lang="en-US" sz="800" dirty="0" smtClean="0"/>
              <a:t>Slavenode-2: block1-r2; block3-r2</a:t>
            </a:r>
          </a:p>
          <a:p>
            <a:r>
              <a:rPr lang="en-US" sz="800" dirty="0" smtClean="0"/>
              <a:t>.</a:t>
            </a:r>
          </a:p>
          <a:p>
            <a:r>
              <a:rPr lang="en-US" sz="800" dirty="0" smtClean="0"/>
              <a:t>.</a:t>
            </a:r>
          </a:p>
          <a:p>
            <a:r>
              <a:rPr lang="en-US" sz="800" dirty="0" smtClean="0"/>
              <a:t>.</a:t>
            </a:r>
          </a:p>
          <a:p>
            <a:endParaRPr lang="en-US" sz="800" dirty="0"/>
          </a:p>
        </p:txBody>
      </p:sp>
      <p:sp>
        <p:nvSpPr>
          <p:cNvPr id="254" name="Title 3"/>
          <p:cNvSpPr txBox="1">
            <a:spLocks/>
          </p:cNvSpPr>
          <p:nvPr/>
        </p:nvSpPr>
        <p:spPr>
          <a:xfrm>
            <a:off x="1822564" y="253257"/>
            <a:ext cx="1608810" cy="645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Split into blocks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13486</TotalTime>
  <Words>1090</Words>
  <Application>Microsoft Macintosh PowerPoint</Application>
  <PresentationFormat>Widescreen</PresentationFormat>
  <Paragraphs>889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 Validation</dc:title>
  <dc:creator>Jagdish Saripella</dc:creator>
  <cp:lastModifiedBy>Microsoft Office User</cp:lastModifiedBy>
  <cp:revision>92</cp:revision>
  <dcterms:created xsi:type="dcterms:W3CDTF">2017-05-30T17:08:25Z</dcterms:created>
  <dcterms:modified xsi:type="dcterms:W3CDTF">2017-11-11T23:27:15Z</dcterms:modified>
</cp:coreProperties>
</file>