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6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107A81-89ED-0F47-B3C9-E20EF825A2C7}">
          <p14:sldIdLst>
            <p14:sldId id="256"/>
          </p14:sldIdLst>
        </p14:section>
        <p14:section name="Introduction" id="{11B92DAA-744D-4E4A-89CC-5CBF949C56D7}">
          <p14:sldIdLst>
            <p14:sldId id="257"/>
            <p14:sldId id="258"/>
            <p14:sldId id="260"/>
            <p14:sldId id="261"/>
            <p14:sldId id="262"/>
            <p14:sldId id="266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10"/>
  </p:normalViewPr>
  <p:slideViewPr>
    <p:cSldViewPr snapToGrid="0" snapToObjects="1">
      <p:cViewPr>
        <p:scale>
          <a:sx n="112" d="100"/>
          <a:sy n="112" d="100"/>
        </p:scale>
        <p:origin x="144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FD49F1-A2CE-4ECF-887F-C0E580648EB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ACABB52-5DF3-4B25-A0BD-D854F2C0A0C8}">
      <dgm:prSet/>
      <dgm:spPr/>
      <dgm:t>
        <a:bodyPr/>
        <a:lstStyle/>
        <a:p>
          <a:r>
            <a:rPr lang="en-US"/>
            <a:t>Architecture of a pipeline involving various steps like data collection, processing and  classifying emotions in the text.</a:t>
          </a:r>
        </a:p>
      </dgm:t>
    </dgm:pt>
    <dgm:pt modelId="{A05C34DD-E5D5-4BDF-96A7-A797137C6049}" type="parTrans" cxnId="{D940AEB9-0A7B-4344-8FD7-5B4890FE5C2C}">
      <dgm:prSet/>
      <dgm:spPr/>
      <dgm:t>
        <a:bodyPr/>
        <a:lstStyle/>
        <a:p>
          <a:endParaRPr lang="en-US"/>
        </a:p>
      </dgm:t>
    </dgm:pt>
    <dgm:pt modelId="{9B77D068-8178-4889-A630-DAF7A82AC802}" type="sibTrans" cxnId="{D940AEB9-0A7B-4344-8FD7-5B4890FE5C2C}">
      <dgm:prSet/>
      <dgm:spPr/>
      <dgm:t>
        <a:bodyPr/>
        <a:lstStyle/>
        <a:p>
          <a:endParaRPr lang="en-US"/>
        </a:p>
      </dgm:t>
    </dgm:pt>
    <dgm:pt modelId="{1AB23524-6A70-4AB6-ADE1-802510E94DC9}">
      <dgm:prSet/>
      <dgm:spPr/>
      <dgm:t>
        <a:bodyPr/>
        <a:lstStyle/>
        <a:p>
          <a:r>
            <a:rPr lang="en-US"/>
            <a:t>Framework to support various types of data sources to inject the data to the pipeline.</a:t>
          </a:r>
        </a:p>
      </dgm:t>
    </dgm:pt>
    <dgm:pt modelId="{B0CD66A2-3C2B-4156-931F-85E8EAFCC6A5}" type="parTrans" cxnId="{736CD7C3-3252-4EFB-973D-17B540ADE4DE}">
      <dgm:prSet/>
      <dgm:spPr/>
      <dgm:t>
        <a:bodyPr/>
        <a:lstStyle/>
        <a:p>
          <a:endParaRPr lang="en-US"/>
        </a:p>
      </dgm:t>
    </dgm:pt>
    <dgm:pt modelId="{3B6F18F0-725D-49B2-AB5B-4097227198E6}" type="sibTrans" cxnId="{736CD7C3-3252-4EFB-973D-17B540ADE4DE}">
      <dgm:prSet/>
      <dgm:spPr/>
      <dgm:t>
        <a:bodyPr/>
        <a:lstStyle/>
        <a:p>
          <a:endParaRPr lang="en-US"/>
        </a:p>
      </dgm:t>
    </dgm:pt>
    <dgm:pt modelId="{1461BB31-EB29-42F1-B2BE-7552573A5508}">
      <dgm:prSet/>
      <dgm:spPr/>
      <dgm:t>
        <a:bodyPr/>
        <a:lstStyle/>
        <a:p>
          <a:r>
            <a:rPr lang="en-US"/>
            <a:t>Utilizing NRC Lexicon to classify the emotions of the text.</a:t>
          </a:r>
        </a:p>
      </dgm:t>
    </dgm:pt>
    <dgm:pt modelId="{3D514D09-4B48-48D3-94AC-144AE5D2D74B}" type="parTrans" cxnId="{A5F07FB9-DA32-4872-A2B5-B85F13378888}">
      <dgm:prSet/>
      <dgm:spPr/>
      <dgm:t>
        <a:bodyPr/>
        <a:lstStyle/>
        <a:p>
          <a:endParaRPr lang="en-US"/>
        </a:p>
      </dgm:t>
    </dgm:pt>
    <dgm:pt modelId="{5CBFA2D8-42AF-4E59-8C1D-3207357743BA}" type="sibTrans" cxnId="{A5F07FB9-DA32-4872-A2B5-B85F13378888}">
      <dgm:prSet/>
      <dgm:spPr/>
      <dgm:t>
        <a:bodyPr/>
        <a:lstStyle/>
        <a:p>
          <a:endParaRPr lang="en-US"/>
        </a:p>
      </dgm:t>
    </dgm:pt>
    <dgm:pt modelId="{50D7C268-18CB-461B-BAEA-8F417DEE8692}">
      <dgm:prSet/>
      <dgm:spPr/>
      <dgm:t>
        <a:bodyPr/>
        <a:lstStyle/>
        <a:p>
          <a:r>
            <a:rPr lang="en-US"/>
            <a:t>A lightweight web application to have a clear understanding of the emotions involved in the text.</a:t>
          </a:r>
        </a:p>
      </dgm:t>
    </dgm:pt>
    <dgm:pt modelId="{65119DF1-BC71-486B-BCF9-977662C26358}" type="parTrans" cxnId="{E6448BC5-0457-411C-B14F-C18F2B4B80E8}">
      <dgm:prSet/>
      <dgm:spPr/>
      <dgm:t>
        <a:bodyPr/>
        <a:lstStyle/>
        <a:p>
          <a:endParaRPr lang="en-US"/>
        </a:p>
      </dgm:t>
    </dgm:pt>
    <dgm:pt modelId="{C98D1211-EED2-4BCE-8ABF-908128A565B4}" type="sibTrans" cxnId="{E6448BC5-0457-411C-B14F-C18F2B4B80E8}">
      <dgm:prSet/>
      <dgm:spPr/>
      <dgm:t>
        <a:bodyPr/>
        <a:lstStyle/>
        <a:p>
          <a:endParaRPr lang="en-US"/>
        </a:p>
      </dgm:t>
    </dgm:pt>
    <dgm:pt modelId="{ECB2B930-627F-4628-8B3D-6C8467C885A8}" type="pres">
      <dgm:prSet presAssocID="{AEFD49F1-A2CE-4ECF-887F-C0E580648EBA}" presName="root" presStyleCnt="0">
        <dgm:presLayoutVars>
          <dgm:dir/>
          <dgm:resizeHandles val="exact"/>
        </dgm:presLayoutVars>
      </dgm:prSet>
      <dgm:spPr/>
    </dgm:pt>
    <dgm:pt modelId="{2BF105FE-374A-47BD-ACCB-C0EE0344E652}" type="pres">
      <dgm:prSet presAssocID="{AEFD49F1-A2CE-4ECF-887F-C0E580648EBA}" presName="container" presStyleCnt="0">
        <dgm:presLayoutVars>
          <dgm:dir/>
          <dgm:resizeHandles val="exact"/>
        </dgm:presLayoutVars>
      </dgm:prSet>
      <dgm:spPr/>
    </dgm:pt>
    <dgm:pt modelId="{19D460C1-BBA3-4AE6-91F3-EC012A429BF7}" type="pres">
      <dgm:prSet presAssocID="{8ACABB52-5DF3-4B25-A0BD-D854F2C0A0C8}" presName="compNode" presStyleCnt="0"/>
      <dgm:spPr/>
    </dgm:pt>
    <dgm:pt modelId="{5FC983D3-112C-49E4-9BCA-D0A1FB9DD583}" type="pres">
      <dgm:prSet presAssocID="{8ACABB52-5DF3-4B25-A0BD-D854F2C0A0C8}" presName="iconBgRect" presStyleLbl="bgShp" presStyleIdx="0" presStyleCnt="4"/>
      <dgm:spPr/>
    </dgm:pt>
    <dgm:pt modelId="{5B46A02D-C3A8-43C6-8D8A-5C6EAF2079A8}" type="pres">
      <dgm:prSet presAssocID="{8ACABB52-5DF3-4B25-A0BD-D854F2C0A0C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A359CED8-44D7-475D-AE8E-E354D36A0CD1}" type="pres">
      <dgm:prSet presAssocID="{8ACABB52-5DF3-4B25-A0BD-D854F2C0A0C8}" presName="spaceRect" presStyleCnt="0"/>
      <dgm:spPr/>
    </dgm:pt>
    <dgm:pt modelId="{5FE95B9F-7775-46C8-A90B-4476E02F5238}" type="pres">
      <dgm:prSet presAssocID="{8ACABB52-5DF3-4B25-A0BD-D854F2C0A0C8}" presName="textRect" presStyleLbl="revTx" presStyleIdx="0" presStyleCnt="4">
        <dgm:presLayoutVars>
          <dgm:chMax val="1"/>
          <dgm:chPref val="1"/>
        </dgm:presLayoutVars>
      </dgm:prSet>
      <dgm:spPr/>
    </dgm:pt>
    <dgm:pt modelId="{8CFF95B7-4469-49CE-A0E5-BB343219E8CD}" type="pres">
      <dgm:prSet presAssocID="{9B77D068-8178-4889-A630-DAF7A82AC802}" presName="sibTrans" presStyleLbl="sibTrans2D1" presStyleIdx="0" presStyleCnt="0"/>
      <dgm:spPr/>
    </dgm:pt>
    <dgm:pt modelId="{0A39E5FB-34A1-4893-BFC4-98E00E582B1F}" type="pres">
      <dgm:prSet presAssocID="{1AB23524-6A70-4AB6-ADE1-802510E94DC9}" presName="compNode" presStyleCnt="0"/>
      <dgm:spPr/>
    </dgm:pt>
    <dgm:pt modelId="{826F1B31-06DF-42A1-8039-E84EC2394D58}" type="pres">
      <dgm:prSet presAssocID="{1AB23524-6A70-4AB6-ADE1-802510E94DC9}" presName="iconBgRect" presStyleLbl="bgShp" presStyleIdx="1" presStyleCnt="4"/>
      <dgm:spPr/>
    </dgm:pt>
    <dgm:pt modelId="{EAD7E1BF-DAE8-4D6F-AA43-272F80CBC262}" type="pres">
      <dgm:prSet presAssocID="{1AB23524-6A70-4AB6-ADE1-802510E94DC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A93B61A-25B7-4471-A87A-5B36805398C7}" type="pres">
      <dgm:prSet presAssocID="{1AB23524-6A70-4AB6-ADE1-802510E94DC9}" presName="spaceRect" presStyleCnt="0"/>
      <dgm:spPr/>
    </dgm:pt>
    <dgm:pt modelId="{461B5306-7AD3-4CCE-8F58-4A707962F837}" type="pres">
      <dgm:prSet presAssocID="{1AB23524-6A70-4AB6-ADE1-802510E94DC9}" presName="textRect" presStyleLbl="revTx" presStyleIdx="1" presStyleCnt="4">
        <dgm:presLayoutVars>
          <dgm:chMax val="1"/>
          <dgm:chPref val="1"/>
        </dgm:presLayoutVars>
      </dgm:prSet>
      <dgm:spPr/>
    </dgm:pt>
    <dgm:pt modelId="{2F82E25A-EF00-4C40-99C4-5B9349DEE237}" type="pres">
      <dgm:prSet presAssocID="{3B6F18F0-725D-49B2-AB5B-4097227198E6}" presName="sibTrans" presStyleLbl="sibTrans2D1" presStyleIdx="0" presStyleCnt="0"/>
      <dgm:spPr/>
    </dgm:pt>
    <dgm:pt modelId="{9B2BC3D5-BC91-4C8B-8E8D-A14C9F62E82A}" type="pres">
      <dgm:prSet presAssocID="{1461BB31-EB29-42F1-B2BE-7552573A5508}" presName="compNode" presStyleCnt="0"/>
      <dgm:spPr/>
    </dgm:pt>
    <dgm:pt modelId="{CF0DDACA-B580-4DAE-9650-8F8552236A9D}" type="pres">
      <dgm:prSet presAssocID="{1461BB31-EB29-42F1-B2BE-7552573A5508}" presName="iconBgRect" presStyleLbl="bgShp" presStyleIdx="2" presStyleCnt="4"/>
      <dgm:spPr/>
    </dgm:pt>
    <dgm:pt modelId="{E3244DC9-EE47-4285-94C8-8A64FE156182}" type="pres">
      <dgm:prSet presAssocID="{1461BB31-EB29-42F1-B2BE-7552573A550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12A5820E-0567-45BD-B151-0758F31E8944}" type="pres">
      <dgm:prSet presAssocID="{1461BB31-EB29-42F1-B2BE-7552573A5508}" presName="spaceRect" presStyleCnt="0"/>
      <dgm:spPr/>
    </dgm:pt>
    <dgm:pt modelId="{055F57D2-34AD-4B09-B7CD-B091B046E401}" type="pres">
      <dgm:prSet presAssocID="{1461BB31-EB29-42F1-B2BE-7552573A5508}" presName="textRect" presStyleLbl="revTx" presStyleIdx="2" presStyleCnt="4">
        <dgm:presLayoutVars>
          <dgm:chMax val="1"/>
          <dgm:chPref val="1"/>
        </dgm:presLayoutVars>
      </dgm:prSet>
      <dgm:spPr/>
    </dgm:pt>
    <dgm:pt modelId="{32B245CB-2A5A-48F7-AEE7-84DE7CBCDA2C}" type="pres">
      <dgm:prSet presAssocID="{5CBFA2D8-42AF-4E59-8C1D-3207357743BA}" presName="sibTrans" presStyleLbl="sibTrans2D1" presStyleIdx="0" presStyleCnt="0"/>
      <dgm:spPr/>
    </dgm:pt>
    <dgm:pt modelId="{5BC72C23-6CFB-4BEF-9879-D623DF161A2E}" type="pres">
      <dgm:prSet presAssocID="{50D7C268-18CB-461B-BAEA-8F417DEE8692}" presName="compNode" presStyleCnt="0"/>
      <dgm:spPr/>
    </dgm:pt>
    <dgm:pt modelId="{06D5DA2E-411D-48E5-A74B-D77F626B54AA}" type="pres">
      <dgm:prSet presAssocID="{50D7C268-18CB-461B-BAEA-8F417DEE8692}" presName="iconBgRect" presStyleLbl="bgShp" presStyleIdx="3" presStyleCnt="4"/>
      <dgm:spPr/>
    </dgm:pt>
    <dgm:pt modelId="{5915F9BE-A0E0-4673-93A9-3BC6560A6D7C}" type="pres">
      <dgm:prSet presAssocID="{50D7C268-18CB-461B-BAEA-8F417DEE869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md(terminal)1"/>
        </a:ext>
      </dgm:extLst>
    </dgm:pt>
    <dgm:pt modelId="{70111713-4E3B-4344-AC47-222EF5B24FA1}" type="pres">
      <dgm:prSet presAssocID="{50D7C268-18CB-461B-BAEA-8F417DEE8692}" presName="spaceRect" presStyleCnt="0"/>
      <dgm:spPr/>
    </dgm:pt>
    <dgm:pt modelId="{6F543D92-EBA4-4DEF-BA76-5B647D447261}" type="pres">
      <dgm:prSet presAssocID="{50D7C268-18CB-461B-BAEA-8F417DEE869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DCFD31E-27C4-7A43-8850-1180B1178E58}" type="presOf" srcId="{1461BB31-EB29-42F1-B2BE-7552573A5508}" destId="{055F57D2-34AD-4B09-B7CD-B091B046E401}" srcOrd="0" destOrd="0" presId="urn:microsoft.com/office/officeart/2018/2/layout/IconCircleList"/>
    <dgm:cxn modelId="{731E102E-65BC-174C-AA39-D7CA23E035ED}" type="presOf" srcId="{9B77D068-8178-4889-A630-DAF7A82AC802}" destId="{8CFF95B7-4469-49CE-A0E5-BB343219E8CD}" srcOrd="0" destOrd="0" presId="urn:microsoft.com/office/officeart/2018/2/layout/IconCircleList"/>
    <dgm:cxn modelId="{B036FB34-69FA-8B48-B83D-A30EEF5B7E83}" type="presOf" srcId="{3B6F18F0-725D-49B2-AB5B-4097227198E6}" destId="{2F82E25A-EF00-4C40-99C4-5B9349DEE237}" srcOrd="0" destOrd="0" presId="urn:microsoft.com/office/officeart/2018/2/layout/IconCircleList"/>
    <dgm:cxn modelId="{12DF6337-AAF5-7C4D-A31E-91E19878DCD8}" type="presOf" srcId="{1AB23524-6A70-4AB6-ADE1-802510E94DC9}" destId="{461B5306-7AD3-4CCE-8F58-4A707962F837}" srcOrd="0" destOrd="0" presId="urn:microsoft.com/office/officeart/2018/2/layout/IconCircleList"/>
    <dgm:cxn modelId="{5463755A-D14D-0446-A13E-C297A9787773}" type="presOf" srcId="{50D7C268-18CB-461B-BAEA-8F417DEE8692}" destId="{6F543D92-EBA4-4DEF-BA76-5B647D447261}" srcOrd="0" destOrd="0" presId="urn:microsoft.com/office/officeart/2018/2/layout/IconCircleList"/>
    <dgm:cxn modelId="{673AB790-FA65-C446-BC98-28D569A666E0}" type="presOf" srcId="{8ACABB52-5DF3-4B25-A0BD-D854F2C0A0C8}" destId="{5FE95B9F-7775-46C8-A90B-4476E02F5238}" srcOrd="0" destOrd="0" presId="urn:microsoft.com/office/officeart/2018/2/layout/IconCircleList"/>
    <dgm:cxn modelId="{A5F07FB9-DA32-4872-A2B5-B85F13378888}" srcId="{AEFD49F1-A2CE-4ECF-887F-C0E580648EBA}" destId="{1461BB31-EB29-42F1-B2BE-7552573A5508}" srcOrd="2" destOrd="0" parTransId="{3D514D09-4B48-48D3-94AC-144AE5D2D74B}" sibTransId="{5CBFA2D8-42AF-4E59-8C1D-3207357743BA}"/>
    <dgm:cxn modelId="{D940AEB9-0A7B-4344-8FD7-5B4890FE5C2C}" srcId="{AEFD49F1-A2CE-4ECF-887F-C0E580648EBA}" destId="{8ACABB52-5DF3-4B25-A0BD-D854F2C0A0C8}" srcOrd="0" destOrd="0" parTransId="{A05C34DD-E5D5-4BDF-96A7-A797137C6049}" sibTransId="{9B77D068-8178-4889-A630-DAF7A82AC802}"/>
    <dgm:cxn modelId="{736CD7C3-3252-4EFB-973D-17B540ADE4DE}" srcId="{AEFD49F1-A2CE-4ECF-887F-C0E580648EBA}" destId="{1AB23524-6A70-4AB6-ADE1-802510E94DC9}" srcOrd="1" destOrd="0" parTransId="{B0CD66A2-3C2B-4156-931F-85E8EAFCC6A5}" sibTransId="{3B6F18F0-725D-49B2-AB5B-4097227198E6}"/>
    <dgm:cxn modelId="{E6448BC5-0457-411C-B14F-C18F2B4B80E8}" srcId="{AEFD49F1-A2CE-4ECF-887F-C0E580648EBA}" destId="{50D7C268-18CB-461B-BAEA-8F417DEE8692}" srcOrd="3" destOrd="0" parTransId="{65119DF1-BC71-486B-BCF9-977662C26358}" sibTransId="{C98D1211-EED2-4BCE-8ABF-908128A565B4}"/>
    <dgm:cxn modelId="{C95C9CF1-3566-3441-B098-C95D36F1E3FC}" type="presOf" srcId="{5CBFA2D8-42AF-4E59-8C1D-3207357743BA}" destId="{32B245CB-2A5A-48F7-AEE7-84DE7CBCDA2C}" srcOrd="0" destOrd="0" presId="urn:microsoft.com/office/officeart/2018/2/layout/IconCircleList"/>
    <dgm:cxn modelId="{7AB35FF2-18F5-BC42-87C0-7B2ACAC81878}" type="presOf" srcId="{AEFD49F1-A2CE-4ECF-887F-C0E580648EBA}" destId="{ECB2B930-627F-4628-8B3D-6C8467C885A8}" srcOrd="0" destOrd="0" presId="urn:microsoft.com/office/officeart/2018/2/layout/IconCircleList"/>
    <dgm:cxn modelId="{5D6B838E-5B4B-6D41-9CDF-737DCC45DD1B}" type="presParOf" srcId="{ECB2B930-627F-4628-8B3D-6C8467C885A8}" destId="{2BF105FE-374A-47BD-ACCB-C0EE0344E652}" srcOrd="0" destOrd="0" presId="urn:microsoft.com/office/officeart/2018/2/layout/IconCircleList"/>
    <dgm:cxn modelId="{07BA3CE7-4871-604E-A4FB-DA2520EC8F46}" type="presParOf" srcId="{2BF105FE-374A-47BD-ACCB-C0EE0344E652}" destId="{19D460C1-BBA3-4AE6-91F3-EC012A429BF7}" srcOrd="0" destOrd="0" presId="urn:microsoft.com/office/officeart/2018/2/layout/IconCircleList"/>
    <dgm:cxn modelId="{D15AA90D-0CB7-024B-B44D-E8F7727B6388}" type="presParOf" srcId="{19D460C1-BBA3-4AE6-91F3-EC012A429BF7}" destId="{5FC983D3-112C-49E4-9BCA-D0A1FB9DD583}" srcOrd="0" destOrd="0" presId="urn:microsoft.com/office/officeart/2018/2/layout/IconCircleList"/>
    <dgm:cxn modelId="{3868873F-255A-B24E-8AE4-CF3517262AC7}" type="presParOf" srcId="{19D460C1-BBA3-4AE6-91F3-EC012A429BF7}" destId="{5B46A02D-C3A8-43C6-8D8A-5C6EAF2079A8}" srcOrd="1" destOrd="0" presId="urn:microsoft.com/office/officeart/2018/2/layout/IconCircleList"/>
    <dgm:cxn modelId="{6C91BBC4-05E3-D64C-B6C3-14B14BEE3908}" type="presParOf" srcId="{19D460C1-BBA3-4AE6-91F3-EC012A429BF7}" destId="{A359CED8-44D7-475D-AE8E-E354D36A0CD1}" srcOrd="2" destOrd="0" presId="urn:microsoft.com/office/officeart/2018/2/layout/IconCircleList"/>
    <dgm:cxn modelId="{E16EF569-0798-A641-B14F-9B2949DD14BC}" type="presParOf" srcId="{19D460C1-BBA3-4AE6-91F3-EC012A429BF7}" destId="{5FE95B9F-7775-46C8-A90B-4476E02F5238}" srcOrd="3" destOrd="0" presId="urn:microsoft.com/office/officeart/2018/2/layout/IconCircleList"/>
    <dgm:cxn modelId="{FBAB4D10-3A0B-1F4C-BD18-A0590D108678}" type="presParOf" srcId="{2BF105FE-374A-47BD-ACCB-C0EE0344E652}" destId="{8CFF95B7-4469-49CE-A0E5-BB343219E8CD}" srcOrd="1" destOrd="0" presId="urn:microsoft.com/office/officeart/2018/2/layout/IconCircleList"/>
    <dgm:cxn modelId="{1994EF3A-7B5B-D341-BB3F-A1A6AF22DB6F}" type="presParOf" srcId="{2BF105FE-374A-47BD-ACCB-C0EE0344E652}" destId="{0A39E5FB-34A1-4893-BFC4-98E00E582B1F}" srcOrd="2" destOrd="0" presId="urn:microsoft.com/office/officeart/2018/2/layout/IconCircleList"/>
    <dgm:cxn modelId="{1CC3BC46-F760-834E-9015-BA1689DDCE2E}" type="presParOf" srcId="{0A39E5FB-34A1-4893-BFC4-98E00E582B1F}" destId="{826F1B31-06DF-42A1-8039-E84EC2394D58}" srcOrd="0" destOrd="0" presId="urn:microsoft.com/office/officeart/2018/2/layout/IconCircleList"/>
    <dgm:cxn modelId="{C0656F35-11DB-284A-BAF4-1BFD62115B45}" type="presParOf" srcId="{0A39E5FB-34A1-4893-BFC4-98E00E582B1F}" destId="{EAD7E1BF-DAE8-4D6F-AA43-272F80CBC262}" srcOrd="1" destOrd="0" presId="urn:microsoft.com/office/officeart/2018/2/layout/IconCircleList"/>
    <dgm:cxn modelId="{402C4A70-27F7-A64C-AA8C-231FCF559CA7}" type="presParOf" srcId="{0A39E5FB-34A1-4893-BFC4-98E00E582B1F}" destId="{6A93B61A-25B7-4471-A87A-5B36805398C7}" srcOrd="2" destOrd="0" presId="urn:microsoft.com/office/officeart/2018/2/layout/IconCircleList"/>
    <dgm:cxn modelId="{48595FC2-D958-C844-90B7-D7BBAEA86F71}" type="presParOf" srcId="{0A39E5FB-34A1-4893-BFC4-98E00E582B1F}" destId="{461B5306-7AD3-4CCE-8F58-4A707962F837}" srcOrd="3" destOrd="0" presId="urn:microsoft.com/office/officeart/2018/2/layout/IconCircleList"/>
    <dgm:cxn modelId="{C909EAFC-5A61-774A-9075-2FE67A527EBA}" type="presParOf" srcId="{2BF105FE-374A-47BD-ACCB-C0EE0344E652}" destId="{2F82E25A-EF00-4C40-99C4-5B9349DEE237}" srcOrd="3" destOrd="0" presId="urn:microsoft.com/office/officeart/2018/2/layout/IconCircleList"/>
    <dgm:cxn modelId="{D77B465B-CD49-724D-8B83-892EB902D1AA}" type="presParOf" srcId="{2BF105FE-374A-47BD-ACCB-C0EE0344E652}" destId="{9B2BC3D5-BC91-4C8B-8E8D-A14C9F62E82A}" srcOrd="4" destOrd="0" presId="urn:microsoft.com/office/officeart/2018/2/layout/IconCircleList"/>
    <dgm:cxn modelId="{91087EB2-B67A-6E47-B70C-F1DC5F83C848}" type="presParOf" srcId="{9B2BC3D5-BC91-4C8B-8E8D-A14C9F62E82A}" destId="{CF0DDACA-B580-4DAE-9650-8F8552236A9D}" srcOrd="0" destOrd="0" presId="urn:microsoft.com/office/officeart/2018/2/layout/IconCircleList"/>
    <dgm:cxn modelId="{7324BD91-E6E7-384F-925A-6877B0F9A4ED}" type="presParOf" srcId="{9B2BC3D5-BC91-4C8B-8E8D-A14C9F62E82A}" destId="{E3244DC9-EE47-4285-94C8-8A64FE156182}" srcOrd="1" destOrd="0" presId="urn:microsoft.com/office/officeart/2018/2/layout/IconCircleList"/>
    <dgm:cxn modelId="{7D55AFCF-3C24-9E43-A5F4-9D3C39163CF3}" type="presParOf" srcId="{9B2BC3D5-BC91-4C8B-8E8D-A14C9F62E82A}" destId="{12A5820E-0567-45BD-B151-0758F31E8944}" srcOrd="2" destOrd="0" presId="urn:microsoft.com/office/officeart/2018/2/layout/IconCircleList"/>
    <dgm:cxn modelId="{7DCAA211-1D4C-6F4B-96D0-30C1BE135489}" type="presParOf" srcId="{9B2BC3D5-BC91-4C8B-8E8D-A14C9F62E82A}" destId="{055F57D2-34AD-4B09-B7CD-B091B046E401}" srcOrd="3" destOrd="0" presId="urn:microsoft.com/office/officeart/2018/2/layout/IconCircleList"/>
    <dgm:cxn modelId="{C92EAC21-2A81-D443-8133-A075E3D98EC9}" type="presParOf" srcId="{2BF105FE-374A-47BD-ACCB-C0EE0344E652}" destId="{32B245CB-2A5A-48F7-AEE7-84DE7CBCDA2C}" srcOrd="5" destOrd="0" presId="urn:microsoft.com/office/officeart/2018/2/layout/IconCircleList"/>
    <dgm:cxn modelId="{20A7651E-1A1E-034B-A4E1-761B8D3334B8}" type="presParOf" srcId="{2BF105FE-374A-47BD-ACCB-C0EE0344E652}" destId="{5BC72C23-6CFB-4BEF-9879-D623DF161A2E}" srcOrd="6" destOrd="0" presId="urn:microsoft.com/office/officeart/2018/2/layout/IconCircleList"/>
    <dgm:cxn modelId="{70654764-50C5-904D-8F7B-CCA48B7EED08}" type="presParOf" srcId="{5BC72C23-6CFB-4BEF-9879-D623DF161A2E}" destId="{06D5DA2E-411D-48E5-A74B-D77F626B54AA}" srcOrd="0" destOrd="0" presId="urn:microsoft.com/office/officeart/2018/2/layout/IconCircleList"/>
    <dgm:cxn modelId="{71B5B874-7577-3648-963F-17ACD39BC69F}" type="presParOf" srcId="{5BC72C23-6CFB-4BEF-9879-D623DF161A2E}" destId="{5915F9BE-A0E0-4673-93A9-3BC6560A6D7C}" srcOrd="1" destOrd="0" presId="urn:microsoft.com/office/officeart/2018/2/layout/IconCircleList"/>
    <dgm:cxn modelId="{08BC4913-0CC1-6249-8489-CB03B22401A4}" type="presParOf" srcId="{5BC72C23-6CFB-4BEF-9879-D623DF161A2E}" destId="{70111713-4E3B-4344-AC47-222EF5B24FA1}" srcOrd="2" destOrd="0" presId="urn:microsoft.com/office/officeart/2018/2/layout/IconCircleList"/>
    <dgm:cxn modelId="{84054EEF-ABE9-E849-BCFD-9F91B6F28B68}" type="presParOf" srcId="{5BC72C23-6CFB-4BEF-9879-D623DF161A2E}" destId="{6F543D92-EBA4-4DEF-BA76-5B647D44726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F40C0D-BF43-7143-A954-ECBF9463D13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3534BBD-8C28-9C42-8C34-8491DDB52D32}">
      <dgm:prSet phldrT="[Text]"/>
      <dgm:spPr/>
      <dgm:t>
        <a:bodyPr/>
        <a:lstStyle/>
        <a:p>
          <a:pPr>
            <a:defRPr cap="all"/>
          </a:pPr>
          <a:r>
            <a:rPr lang="en-US"/>
            <a:t>Feature Engineering</a:t>
          </a:r>
        </a:p>
      </dgm:t>
    </dgm:pt>
    <dgm:pt modelId="{DDEDE66C-8B9B-714D-A841-DE1C429191EC}" type="parTrans" cxnId="{EDAC85CB-C125-A64D-94B3-BAB2F4DE72E5}">
      <dgm:prSet/>
      <dgm:spPr/>
      <dgm:t>
        <a:bodyPr/>
        <a:lstStyle/>
        <a:p>
          <a:endParaRPr lang="en-US"/>
        </a:p>
      </dgm:t>
    </dgm:pt>
    <dgm:pt modelId="{E2D53524-978F-6C44-BA56-5798BC7F0173}" type="sibTrans" cxnId="{EDAC85CB-C125-A64D-94B3-BAB2F4DE72E5}">
      <dgm:prSet/>
      <dgm:spPr/>
      <dgm:t>
        <a:bodyPr/>
        <a:lstStyle/>
        <a:p>
          <a:endParaRPr lang="en-US"/>
        </a:p>
      </dgm:t>
    </dgm:pt>
    <dgm:pt modelId="{2A7BE916-0489-9945-ACCE-071C6D908FBD}">
      <dgm:prSet phldrT="[Text]"/>
      <dgm:spPr/>
      <dgm:t>
        <a:bodyPr/>
        <a:lstStyle/>
        <a:p>
          <a:pPr>
            <a:defRPr cap="all"/>
          </a:pPr>
          <a:r>
            <a:rPr lang="en-US"/>
            <a:t>Training/Evaluation</a:t>
          </a:r>
        </a:p>
      </dgm:t>
    </dgm:pt>
    <dgm:pt modelId="{5C25977E-E298-1B43-B160-666329CCBF3E}" type="parTrans" cxnId="{F10A914D-0B4D-7C44-BC9E-D8B698B156BA}">
      <dgm:prSet/>
      <dgm:spPr/>
      <dgm:t>
        <a:bodyPr/>
        <a:lstStyle/>
        <a:p>
          <a:endParaRPr lang="en-US"/>
        </a:p>
      </dgm:t>
    </dgm:pt>
    <dgm:pt modelId="{73E9F7D7-907C-6D42-A3AB-FC248D203A22}" type="sibTrans" cxnId="{F10A914D-0B4D-7C44-BC9E-D8B698B156BA}">
      <dgm:prSet/>
      <dgm:spPr/>
      <dgm:t>
        <a:bodyPr/>
        <a:lstStyle/>
        <a:p>
          <a:endParaRPr lang="en-US"/>
        </a:p>
      </dgm:t>
    </dgm:pt>
    <dgm:pt modelId="{AAE55DCE-7F0F-E448-8109-C0B4E809A216}">
      <dgm:prSet/>
      <dgm:spPr/>
      <dgm:t>
        <a:bodyPr/>
        <a:lstStyle/>
        <a:p>
          <a:pPr>
            <a:defRPr cap="all"/>
          </a:pPr>
          <a:r>
            <a:rPr lang="en-US"/>
            <a:t>Deployment</a:t>
          </a:r>
        </a:p>
      </dgm:t>
    </dgm:pt>
    <dgm:pt modelId="{67FB0A76-F6E5-8D46-A52C-5CCD774F5C0C}" type="parTrans" cxnId="{F4D11C50-55BD-DC48-8747-EE079D0AB239}">
      <dgm:prSet/>
      <dgm:spPr/>
      <dgm:t>
        <a:bodyPr/>
        <a:lstStyle/>
        <a:p>
          <a:endParaRPr lang="en-US"/>
        </a:p>
      </dgm:t>
    </dgm:pt>
    <dgm:pt modelId="{6C09DF20-EFFC-954E-81CE-73F932E826E8}" type="sibTrans" cxnId="{F4D11C50-55BD-DC48-8747-EE079D0AB239}">
      <dgm:prSet/>
      <dgm:spPr/>
      <dgm:t>
        <a:bodyPr/>
        <a:lstStyle/>
        <a:p>
          <a:endParaRPr lang="en-US"/>
        </a:p>
      </dgm:t>
    </dgm:pt>
    <dgm:pt modelId="{FD6760FB-8F02-B44D-B8D3-AC2902D7C94A}">
      <dgm:prSet/>
      <dgm:spPr/>
      <dgm:t>
        <a:bodyPr/>
        <a:lstStyle/>
        <a:p>
          <a:pPr>
            <a:defRPr cap="all"/>
          </a:pPr>
          <a:r>
            <a:rPr lang="en-US"/>
            <a:t>Scoring</a:t>
          </a:r>
        </a:p>
      </dgm:t>
    </dgm:pt>
    <dgm:pt modelId="{E5303C00-E790-BD4D-AD07-6E6A8DE29977}" type="parTrans" cxnId="{CCAEE5ED-FF43-8348-AF1C-3DD53890FBFE}">
      <dgm:prSet/>
      <dgm:spPr/>
      <dgm:t>
        <a:bodyPr/>
        <a:lstStyle/>
        <a:p>
          <a:endParaRPr lang="en-US"/>
        </a:p>
      </dgm:t>
    </dgm:pt>
    <dgm:pt modelId="{4BF752F0-5FDD-864D-9C69-4B11F4A99615}" type="sibTrans" cxnId="{CCAEE5ED-FF43-8348-AF1C-3DD53890FBFE}">
      <dgm:prSet/>
      <dgm:spPr/>
      <dgm:t>
        <a:bodyPr/>
        <a:lstStyle/>
        <a:p>
          <a:endParaRPr lang="en-US"/>
        </a:p>
      </dgm:t>
    </dgm:pt>
    <dgm:pt modelId="{F6170858-8B29-2643-BAE2-E43A8B31BEF6}">
      <dgm:prSet/>
      <dgm:spPr/>
      <dgm:t>
        <a:bodyPr/>
        <a:lstStyle/>
        <a:p>
          <a:pPr>
            <a:defRPr cap="all"/>
          </a:pPr>
          <a:r>
            <a:rPr lang="en-US"/>
            <a:t>Historical storage</a:t>
          </a:r>
        </a:p>
      </dgm:t>
    </dgm:pt>
    <dgm:pt modelId="{440BA122-13BC-F74A-A34A-5F1191D4CE6A}" type="parTrans" cxnId="{EC0B0876-A5E2-D347-8716-4AC1715E0403}">
      <dgm:prSet/>
      <dgm:spPr/>
      <dgm:t>
        <a:bodyPr/>
        <a:lstStyle/>
        <a:p>
          <a:endParaRPr lang="en-US"/>
        </a:p>
      </dgm:t>
    </dgm:pt>
    <dgm:pt modelId="{EA8BBAD8-8181-9E46-90AD-8F07A4C66634}" type="sibTrans" cxnId="{EC0B0876-A5E2-D347-8716-4AC1715E0403}">
      <dgm:prSet/>
      <dgm:spPr/>
      <dgm:t>
        <a:bodyPr/>
        <a:lstStyle/>
        <a:p>
          <a:endParaRPr lang="en-US"/>
        </a:p>
      </dgm:t>
    </dgm:pt>
    <dgm:pt modelId="{4C34E56E-0973-ED4B-8431-5D0F774F7425}">
      <dgm:prSet phldrT="[Text]"/>
      <dgm:spPr/>
      <dgm:t>
        <a:bodyPr/>
        <a:lstStyle/>
        <a:p>
          <a:pPr>
            <a:defRPr cap="all"/>
          </a:pPr>
          <a:r>
            <a:rPr lang="en-US" dirty="0"/>
            <a:t>Online Streams</a:t>
          </a:r>
        </a:p>
      </dgm:t>
    </dgm:pt>
    <dgm:pt modelId="{5ADD7DF3-9F58-0C4A-9364-19CD4F9B0508}" type="sibTrans" cxnId="{42640258-42A8-164A-84DF-8CEDE91E2001}">
      <dgm:prSet/>
      <dgm:spPr/>
      <dgm:t>
        <a:bodyPr/>
        <a:lstStyle/>
        <a:p>
          <a:endParaRPr lang="en-US"/>
        </a:p>
      </dgm:t>
    </dgm:pt>
    <dgm:pt modelId="{19D6E4D6-80AF-C94B-85E0-096362778009}" type="parTrans" cxnId="{42640258-42A8-164A-84DF-8CEDE91E2001}">
      <dgm:prSet/>
      <dgm:spPr/>
      <dgm:t>
        <a:bodyPr/>
        <a:lstStyle/>
        <a:p>
          <a:endParaRPr lang="en-US"/>
        </a:p>
      </dgm:t>
    </dgm:pt>
    <dgm:pt modelId="{E5147F3D-B2F3-4964-B3D6-9B5AC72CD11A}" type="pres">
      <dgm:prSet presAssocID="{F1F40C0D-BF43-7143-A954-ECBF9463D131}" presName="root" presStyleCnt="0">
        <dgm:presLayoutVars>
          <dgm:dir/>
          <dgm:resizeHandles val="exact"/>
        </dgm:presLayoutVars>
      </dgm:prSet>
      <dgm:spPr/>
    </dgm:pt>
    <dgm:pt modelId="{F0A74420-658F-4B84-990B-EE081BB18E1C}" type="pres">
      <dgm:prSet presAssocID="{4C34E56E-0973-ED4B-8431-5D0F774F7425}" presName="compNode" presStyleCnt="0"/>
      <dgm:spPr/>
    </dgm:pt>
    <dgm:pt modelId="{448B740C-6C80-4748-B7A1-EE40292D5BCA}" type="pres">
      <dgm:prSet presAssocID="{4C34E56E-0973-ED4B-8431-5D0F774F7425}" presName="iconBgRect" presStyleLbl="bgShp" presStyleIdx="0" presStyleCnt="6" custLinFactNeighborX="-6326" custLinFactNeighborY="-69920"/>
      <dgm:spPr>
        <a:prstGeom prst="round2DiagRect">
          <a:avLst>
            <a:gd name="adj1" fmla="val 29727"/>
            <a:gd name="adj2" fmla="val 0"/>
          </a:avLst>
        </a:prstGeom>
      </dgm:spPr>
    </dgm:pt>
    <dgm:pt modelId="{2852D806-91A8-4C55-9D3E-4ED0C86EC320}" type="pres">
      <dgm:prSet presAssocID="{4C34E56E-0973-ED4B-8431-5D0F774F7425}" presName="iconRect" presStyleLbl="node1" presStyleIdx="0" presStyleCnt="6" custLinFactY="-21860" custLinFactNeighborX="-11025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BC4BE1B-C612-4ECC-AB4A-0F02C49FB06C}" type="pres">
      <dgm:prSet presAssocID="{4C34E56E-0973-ED4B-8431-5D0F774F7425}" presName="spaceRect" presStyleCnt="0"/>
      <dgm:spPr/>
    </dgm:pt>
    <dgm:pt modelId="{AB4258CF-B4E1-4C06-AC1E-2523ED3D19DE}" type="pres">
      <dgm:prSet presAssocID="{4C34E56E-0973-ED4B-8431-5D0F774F7425}" presName="textRect" presStyleLbl="revTx" presStyleIdx="0" presStyleCnt="6" custLinFactY="-41832" custLinFactNeighborX="48" custLinFactNeighborY="-100000">
        <dgm:presLayoutVars>
          <dgm:chMax val="1"/>
          <dgm:chPref val="1"/>
        </dgm:presLayoutVars>
      </dgm:prSet>
      <dgm:spPr/>
    </dgm:pt>
    <dgm:pt modelId="{2A52AB0B-E5ED-407D-BFA3-3B1582BE8B54}" type="pres">
      <dgm:prSet presAssocID="{5ADD7DF3-9F58-0C4A-9364-19CD4F9B0508}" presName="sibTrans" presStyleCnt="0"/>
      <dgm:spPr/>
    </dgm:pt>
    <dgm:pt modelId="{C6F1E2C1-18FC-4A5E-9BA8-A7BD5AA4989C}" type="pres">
      <dgm:prSet presAssocID="{F6170858-8B29-2643-BAE2-E43A8B31BEF6}" presName="compNode" presStyleCnt="0"/>
      <dgm:spPr/>
    </dgm:pt>
    <dgm:pt modelId="{665CD33E-244A-44CE-976B-63E9CD0FA113}" type="pres">
      <dgm:prSet presAssocID="{F6170858-8B29-2643-BAE2-E43A8B31BEF6}" presName="iconBgRect" presStyleLbl="bgShp" presStyleIdx="1" presStyleCnt="6" custLinFactX="-98949" custLinFactY="3040" custLinFactNeighborX="-100000" custLinFactNeighborY="100000"/>
      <dgm:spPr>
        <a:prstGeom prst="round2DiagRect">
          <a:avLst>
            <a:gd name="adj1" fmla="val 29727"/>
            <a:gd name="adj2" fmla="val 0"/>
          </a:avLst>
        </a:prstGeom>
      </dgm:spPr>
    </dgm:pt>
    <dgm:pt modelId="{92393715-BEB7-4733-B807-9206B6ED9097}" type="pres">
      <dgm:prSet presAssocID="{F6170858-8B29-2643-BAE2-E43A8B31BEF6}" presName="iconRect" presStyleLbl="node1" presStyleIdx="1" presStyleCnt="6" custLinFactX="-146739" custLinFactY="79583" custLinFactNeighborX="-200000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6661D234-0E8A-4866-9A69-A821EC029FC6}" type="pres">
      <dgm:prSet presAssocID="{F6170858-8B29-2643-BAE2-E43A8B31BEF6}" presName="spaceRect" presStyleCnt="0"/>
      <dgm:spPr/>
    </dgm:pt>
    <dgm:pt modelId="{3350C9C6-7792-45EF-B8EB-787558D97DB1}" type="pres">
      <dgm:prSet presAssocID="{F6170858-8B29-2643-BAE2-E43A8B31BEF6}" presName="textRect" presStyleLbl="revTx" presStyleIdx="1" presStyleCnt="6" custLinFactX="-17452" custLinFactY="38429" custLinFactNeighborX="-100000" custLinFactNeighborY="100000">
        <dgm:presLayoutVars>
          <dgm:chMax val="1"/>
          <dgm:chPref val="1"/>
        </dgm:presLayoutVars>
      </dgm:prSet>
      <dgm:spPr/>
    </dgm:pt>
    <dgm:pt modelId="{DFDCDF67-E668-4D29-B64F-42FAF0C73F32}" type="pres">
      <dgm:prSet presAssocID="{EA8BBAD8-8181-9E46-90AD-8F07A4C66634}" presName="sibTrans" presStyleCnt="0"/>
      <dgm:spPr/>
    </dgm:pt>
    <dgm:pt modelId="{43E4EB44-984C-4D5A-98C3-4C9E2D904FDE}" type="pres">
      <dgm:prSet presAssocID="{B3534BBD-8C28-9C42-8C34-8491DDB52D32}" presName="compNode" presStyleCnt="0"/>
      <dgm:spPr/>
    </dgm:pt>
    <dgm:pt modelId="{42CAEFE1-868A-44C6-B1B2-2D2B6C4DB782}" type="pres">
      <dgm:prSet presAssocID="{B3534BBD-8C28-9C42-8C34-8491DDB52D32}" presName="iconBgRect" presStyleLbl="bgShp" presStyleIdx="2" presStyleCnt="6" custLinFactX="-1542" custLinFactNeighborX="-100000" custLinFactNeighborY="9755"/>
      <dgm:spPr>
        <a:prstGeom prst="round2DiagRect">
          <a:avLst>
            <a:gd name="adj1" fmla="val 29727"/>
            <a:gd name="adj2" fmla="val 0"/>
          </a:avLst>
        </a:prstGeom>
      </dgm:spPr>
    </dgm:pt>
    <dgm:pt modelId="{1872C990-6D84-4340-B42E-E8684FA2F392}" type="pres">
      <dgm:prSet presAssocID="{B3534BBD-8C28-9C42-8C34-8491DDB52D32}" presName="iconRect" presStyleLbl="node1" presStyleIdx="2" presStyleCnt="6" custLinFactX="-76973" custLinFactNeighborX="-100000" custLinFactNeighborY="1700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626E401-8535-474E-A471-D532BC3F3475}" type="pres">
      <dgm:prSet presAssocID="{B3534BBD-8C28-9C42-8C34-8491DDB52D32}" presName="spaceRect" presStyleCnt="0"/>
      <dgm:spPr/>
    </dgm:pt>
    <dgm:pt modelId="{59CEEAF6-E1B7-4AE3-8B37-5924C8D90140}" type="pres">
      <dgm:prSet presAssocID="{B3534BBD-8C28-9C42-8C34-8491DDB52D32}" presName="textRect" presStyleLbl="revTx" presStyleIdx="2" presStyleCnt="6" custLinFactNeighborX="-59618" custLinFactNeighborY="8796">
        <dgm:presLayoutVars>
          <dgm:chMax val="1"/>
          <dgm:chPref val="1"/>
        </dgm:presLayoutVars>
      </dgm:prSet>
      <dgm:spPr/>
    </dgm:pt>
    <dgm:pt modelId="{C64C4CF2-5676-4DFC-B961-9275D9243EBD}" type="pres">
      <dgm:prSet presAssocID="{E2D53524-978F-6C44-BA56-5798BC7F0173}" presName="sibTrans" presStyleCnt="0"/>
      <dgm:spPr/>
    </dgm:pt>
    <dgm:pt modelId="{C2C0CE1F-0BB4-4074-B201-6B1068B960E8}" type="pres">
      <dgm:prSet presAssocID="{2A7BE916-0489-9945-ACCE-071C6D908FBD}" presName="compNode" presStyleCnt="0"/>
      <dgm:spPr/>
    </dgm:pt>
    <dgm:pt modelId="{D90F7393-227B-450C-B61C-1CB3735E3929}" type="pres">
      <dgm:prSet presAssocID="{2A7BE916-0489-9945-ACCE-071C6D908FBD}" presName="iconBgRect" presStyleLbl="bgShp" presStyleIdx="3" presStyleCnt="6" custLinFactNeighborX="-66534" custLinFactNeighborY="9755"/>
      <dgm:spPr>
        <a:prstGeom prst="round2DiagRect">
          <a:avLst>
            <a:gd name="adj1" fmla="val 29727"/>
            <a:gd name="adj2" fmla="val 0"/>
          </a:avLst>
        </a:prstGeom>
      </dgm:spPr>
    </dgm:pt>
    <dgm:pt modelId="{FB8DDE8D-4EC8-4BCB-8188-87134A60E39B}" type="pres">
      <dgm:prSet presAssocID="{2A7BE916-0489-9945-ACCE-071C6D908FBD}" presName="iconRect" presStyleLbl="node1" presStyleIdx="3" presStyleCnt="6" custLinFactX="-15959" custLinFactNeighborX="-100000" custLinFactNeighborY="17002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7F856A98-E948-4BC3-8621-5E5CC036742A}" type="pres">
      <dgm:prSet presAssocID="{2A7BE916-0489-9945-ACCE-071C6D908FBD}" presName="spaceRect" presStyleCnt="0"/>
      <dgm:spPr/>
    </dgm:pt>
    <dgm:pt modelId="{1A2358A2-1D6B-4898-B418-D1A2320CEB92}" type="pres">
      <dgm:prSet presAssocID="{2A7BE916-0489-9945-ACCE-071C6D908FBD}" presName="textRect" presStyleLbl="revTx" presStyleIdx="3" presStyleCnt="6" custScaleX="117536" custLinFactNeighborX="-36761" custLinFactNeighborY="8796">
        <dgm:presLayoutVars>
          <dgm:chMax val="1"/>
          <dgm:chPref val="1"/>
        </dgm:presLayoutVars>
      </dgm:prSet>
      <dgm:spPr/>
    </dgm:pt>
    <dgm:pt modelId="{283E5EFF-F9A7-4BA6-94BA-102B6C4DDCCF}" type="pres">
      <dgm:prSet presAssocID="{73E9F7D7-907C-6D42-A3AB-FC248D203A22}" presName="sibTrans" presStyleCnt="0"/>
      <dgm:spPr/>
    </dgm:pt>
    <dgm:pt modelId="{1903694E-CB78-41CD-BE06-C84FF21A47F6}" type="pres">
      <dgm:prSet presAssocID="{AAE55DCE-7F0F-E448-8109-C0B4E809A216}" presName="compNode" presStyleCnt="0"/>
      <dgm:spPr/>
    </dgm:pt>
    <dgm:pt modelId="{47FE2DB1-3A0D-4FDE-860B-729CCB011D7E}" type="pres">
      <dgm:prSet presAssocID="{AAE55DCE-7F0F-E448-8109-C0B4E809A216}" presName="iconBgRect" presStyleLbl="bgShp" presStyleIdx="4" presStyleCnt="6" custLinFactNeighborX="-41611" custLinFactNeighborY="9755"/>
      <dgm:spPr>
        <a:prstGeom prst="round2DiagRect">
          <a:avLst>
            <a:gd name="adj1" fmla="val 29727"/>
            <a:gd name="adj2" fmla="val 0"/>
          </a:avLst>
        </a:prstGeom>
      </dgm:spPr>
    </dgm:pt>
    <dgm:pt modelId="{DB622C43-9CC6-4212-9CA3-ADBA79FB7827}" type="pres">
      <dgm:prSet presAssocID="{AAE55DCE-7F0F-E448-8109-C0B4E809A216}" presName="iconRect" presStyleLbl="node1" presStyleIdx="4" presStyleCnt="6" custLinFactNeighborX="-72522" custLinFactNeighborY="17001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16B6216-D3F6-45B8-8223-8A7291C9EB9D}" type="pres">
      <dgm:prSet presAssocID="{AAE55DCE-7F0F-E448-8109-C0B4E809A216}" presName="spaceRect" presStyleCnt="0"/>
      <dgm:spPr/>
    </dgm:pt>
    <dgm:pt modelId="{93BACF57-9E7F-49EC-A658-1581A954DF03}" type="pres">
      <dgm:prSet presAssocID="{AAE55DCE-7F0F-E448-8109-C0B4E809A216}" presName="textRect" presStyleLbl="revTx" presStyleIdx="4" presStyleCnt="6" custLinFactNeighborX="-23799" custLinFactNeighborY="8796">
        <dgm:presLayoutVars>
          <dgm:chMax val="1"/>
          <dgm:chPref val="1"/>
        </dgm:presLayoutVars>
      </dgm:prSet>
      <dgm:spPr/>
    </dgm:pt>
    <dgm:pt modelId="{52332E3C-5FA3-4847-90FC-CC6F253CC839}" type="pres">
      <dgm:prSet presAssocID="{6C09DF20-EFFC-954E-81CE-73F932E826E8}" presName="sibTrans" presStyleCnt="0"/>
      <dgm:spPr/>
    </dgm:pt>
    <dgm:pt modelId="{8DA3F61F-9AE5-46B0-BA8F-2FC8C660D2A9}" type="pres">
      <dgm:prSet presAssocID="{FD6760FB-8F02-B44D-B8D3-AC2902D7C94A}" presName="compNode" presStyleCnt="0"/>
      <dgm:spPr/>
    </dgm:pt>
    <dgm:pt modelId="{BE4EE7CD-2104-4991-ABE9-33D1124B76D8}" type="pres">
      <dgm:prSet presAssocID="{FD6760FB-8F02-B44D-B8D3-AC2902D7C94A}" presName="iconBgRect" presStyleLbl="bgShp" presStyleIdx="5" presStyleCnt="6" custLinFactNeighborX="-25218" custLinFactNeighborY="9755"/>
      <dgm:spPr>
        <a:prstGeom prst="round2DiagRect">
          <a:avLst>
            <a:gd name="adj1" fmla="val 29727"/>
            <a:gd name="adj2" fmla="val 0"/>
          </a:avLst>
        </a:prstGeom>
      </dgm:spPr>
    </dgm:pt>
    <dgm:pt modelId="{F179377B-D141-4740-8036-4290BF216B9B}" type="pres">
      <dgm:prSet presAssocID="{FD6760FB-8F02-B44D-B8D3-AC2902D7C94A}" presName="iconRect" presStyleLbl="node1" presStyleIdx="5" presStyleCnt="6" custLinFactNeighborX="-43951" custLinFactNeighborY="17001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D63F2BDE-2CD6-4E5F-82FD-037C106BCB49}" type="pres">
      <dgm:prSet presAssocID="{FD6760FB-8F02-B44D-B8D3-AC2902D7C94A}" presName="spaceRect" presStyleCnt="0"/>
      <dgm:spPr/>
    </dgm:pt>
    <dgm:pt modelId="{333705AC-6F4D-4C28-8F97-3938DEBDE202}" type="pres">
      <dgm:prSet presAssocID="{FD6760FB-8F02-B44D-B8D3-AC2902D7C94A}" presName="textRect" presStyleLbl="revTx" presStyleIdx="5" presStyleCnt="6" custLinFactNeighborX="-11515" custLinFactNeighborY="8796">
        <dgm:presLayoutVars>
          <dgm:chMax val="1"/>
          <dgm:chPref val="1"/>
        </dgm:presLayoutVars>
      </dgm:prSet>
      <dgm:spPr/>
    </dgm:pt>
  </dgm:ptLst>
  <dgm:cxnLst>
    <dgm:cxn modelId="{ADAC8C1C-785C-104B-BF2D-7C5C72EE215C}" type="presOf" srcId="{F1F40C0D-BF43-7143-A954-ECBF9463D131}" destId="{E5147F3D-B2F3-4964-B3D6-9B5AC72CD11A}" srcOrd="0" destOrd="0" presId="urn:microsoft.com/office/officeart/2018/5/layout/IconLeafLabelList"/>
    <dgm:cxn modelId="{F10A914D-0B4D-7C44-BC9E-D8B698B156BA}" srcId="{F1F40C0D-BF43-7143-A954-ECBF9463D131}" destId="{2A7BE916-0489-9945-ACCE-071C6D908FBD}" srcOrd="3" destOrd="0" parTransId="{5C25977E-E298-1B43-B160-666329CCBF3E}" sibTransId="{73E9F7D7-907C-6D42-A3AB-FC248D203A22}"/>
    <dgm:cxn modelId="{F4D11C50-55BD-DC48-8747-EE079D0AB239}" srcId="{F1F40C0D-BF43-7143-A954-ECBF9463D131}" destId="{AAE55DCE-7F0F-E448-8109-C0B4E809A216}" srcOrd="4" destOrd="0" parTransId="{67FB0A76-F6E5-8D46-A52C-5CCD774F5C0C}" sibTransId="{6C09DF20-EFFC-954E-81CE-73F932E826E8}"/>
    <dgm:cxn modelId="{42640258-42A8-164A-84DF-8CEDE91E2001}" srcId="{F1F40C0D-BF43-7143-A954-ECBF9463D131}" destId="{4C34E56E-0973-ED4B-8431-5D0F774F7425}" srcOrd="0" destOrd="0" parTransId="{19D6E4D6-80AF-C94B-85E0-096362778009}" sibTransId="{5ADD7DF3-9F58-0C4A-9364-19CD4F9B0508}"/>
    <dgm:cxn modelId="{EC0B0876-A5E2-D347-8716-4AC1715E0403}" srcId="{F1F40C0D-BF43-7143-A954-ECBF9463D131}" destId="{F6170858-8B29-2643-BAE2-E43A8B31BEF6}" srcOrd="1" destOrd="0" parTransId="{440BA122-13BC-F74A-A34A-5F1191D4CE6A}" sibTransId="{EA8BBAD8-8181-9E46-90AD-8F07A4C66634}"/>
    <dgm:cxn modelId="{24F2C3BD-7E1C-CF4A-BD48-968318D4514F}" type="presOf" srcId="{F6170858-8B29-2643-BAE2-E43A8B31BEF6}" destId="{3350C9C6-7792-45EF-B8EB-787558D97DB1}" srcOrd="0" destOrd="0" presId="urn:microsoft.com/office/officeart/2018/5/layout/IconLeafLabelList"/>
    <dgm:cxn modelId="{AC888EBF-EE53-1047-84D4-7BE4BACDB3E8}" type="presOf" srcId="{AAE55DCE-7F0F-E448-8109-C0B4E809A216}" destId="{93BACF57-9E7F-49EC-A658-1581A954DF03}" srcOrd="0" destOrd="0" presId="urn:microsoft.com/office/officeart/2018/5/layout/IconLeafLabelList"/>
    <dgm:cxn modelId="{311DC3BF-BB6C-554F-84FC-61946F5ABE70}" type="presOf" srcId="{2A7BE916-0489-9945-ACCE-071C6D908FBD}" destId="{1A2358A2-1D6B-4898-B418-D1A2320CEB92}" srcOrd="0" destOrd="0" presId="urn:microsoft.com/office/officeart/2018/5/layout/IconLeafLabelList"/>
    <dgm:cxn modelId="{DDA8A6C0-CE91-0A49-BAB9-C9A2A130952D}" type="presOf" srcId="{FD6760FB-8F02-B44D-B8D3-AC2902D7C94A}" destId="{333705AC-6F4D-4C28-8F97-3938DEBDE202}" srcOrd="0" destOrd="0" presId="urn:microsoft.com/office/officeart/2018/5/layout/IconLeafLabelList"/>
    <dgm:cxn modelId="{EDAC85CB-C125-A64D-94B3-BAB2F4DE72E5}" srcId="{F1F40C0D-BF43-7143-A954-ECBF9463D131}" destId="{B3534BBD-8C28-9C42-8C34-8491DDB52D32}" srcOrd="2" destOrd="0" parTransId="{DDEDE66C-8B9B-714D-A841-DE1C429191EC}" sibTransId="{E2D53524-978F-6C44-BA56-5798BC7F0173}"/>
    <dgm:cxn modelId="{74DAB9E6-9996-3B41-A5A5-B28825C78F7E}" type="presOf" srcId="{B3534BBD-8C28-9C42-8C34-8491DDB52D32}" destId="{59CEEAF6-E1B7-4AE3-8B37-5924C8D90140}" srcOrd="0" destOrd="0" presId="urn:microsoft.com/office/officeart/2018/5/layout/IconLeafLabelList"/>
    <dgm:cxn modelId="{CCAEE5ED-FF43-8348-AF1C-3DD53890FBFE}" srcId="{F1F40C0D-BF43-7143-A954-ECBF9463D131}" destId="{FD6760FB-8F02-B44D-B8D3-AC2902D7C94A}" srcOrd="5" destOrd="0" parTransId="{E5303C00-E790-BD4D-AD07-6E6A8DE29977}" sibTransId="{4BF752F0-5FDD-864D-9C69-4B11F4A99615}"/>
    <dgm:cxn modelId="{629B47F0-7D99-A840-B50B-7E09DC49F0FC}" type="presOf" srcId="{4C34E56E-0973-ED4B-8431-5D0F774F7425}" destId="{AB4258CF-B4E1-4C06-AC1E-2523ED3D19DE}" srcOrd="0" destOrd="0" presId="urn:microsoft.com/office/officeart/2018/5/layout/IconLeafLabelList"/>
    <dgm:cxn modelId="{61A17DEE-2917-4845-A6D4-71B197C9304E}" type="presParOf" srcId="{E5147F3D-B2F3-4964-B3D6-9B5AC72CD11A}" destId="{F0A74420-658F-4B84-990B-EE081BB18E1C}" srcOrd="0" destOrd="0" presId="urn:microsoft.com/office/officeart/2018/5/layout/IconLeafLabelList"/>
    <dgm:cxn modelId="{01A53E3D-DCED-094D-B123-4672002C1A1D}" type="presParOf" srcId="{F0A74420-658F-4B84-990B-EE081BB18E1C}" destId="{448B740C-6C80-4748-B7A1-EE40292D5BCA}" srcOrd="0" destOrd="0" presId="urn:microsoft.com/office/officeart/2018/5/layout/IconLeafLabelList"/>
    <dgm:cxn modelId="{05342985-147E-E94C-BF23-8CB7943D4489}" type="presParOf" srcId="{F0A74420-658F-4B84-990B-EE081BB18E1C}" destId="{2852D806-91A8-4C55-9D3E-4ED0C86EC320}" srcOrd="1" destOrd="0" presId="urn:microsoft.com/office/officeart/2018/5/layout/IconLeafLabelList"/>
    <dgm:cxn modelId="{781D99BB-204C-324A-BA5E-DE4E560E095B}" type="presParOf" srcId="{F0A74420-658F-4B84-990B-EE081BB18E1C}" destId="{2BC4BE1B-C612-4ECC-AB4A-0F02C49FB06C}" srcOrd="2" destOrd="0" presId="urn:microsoft.com/office/officeart/2018/5/layout/IconLeafLabelList"/>
    <dgm:cxn modelId="{5CB49F2D-3332-B748-880F-E3EA6E27B1AA}" type="presParOf" srcId="{F0A74420-658F-4B84-990B-EE081BB18E1C}" destId="{AB4258CF-B4E1-4C06-AC1E-2523ED3D19DE}" srcOrd="3" destOrd="0" presId="urn:microsoft.com/office/officeart/2018/5/layout/IconLeafLabelList"/>
    <dgm:cxn modelId="{0E658CE7-4B78-D94A-810F-5745E17762EB}" type="presParOf" srcId="{E5147F3D-B2F3-4964-B3D6-9B5AC72CD11A}" destId="{2A52AB0B-E5ED-407D-BFA3-3B1582BE8B54}" srcOrd="1" destOrd="0" presId="urn:microsoft.com/office/officeart/2018/5/layout/IconLeafLabelList"/>
    <dgm:cxn modelId="{075366CD-3B94-E34D-BB76-4C73BB3130C3}" type="presParOf" srcId="{E5147F3D-B2F3-4964-B3D6-9B5AC72CD11A}" destId="{C6F1E2C1-18FC-4A5E-9BA8-A7BD5AA4989C}" srcOrd="2" destOrd="0" presId="urn:microsoft.com/office/officeart/2018/5/layout/IconLeafLabelList"/>
    <dgm:cxn modelId="{468E8834-8ACB-A943-B303-8B856A48F1AF}" type="presParOf" srcId="{C6F1E2C1-18FC-4A5E-9BA8-A7BD5AA4989C}" destId="{665CD33E-244A-44CE-976B-63E9CD0FA113}" srcOrd="0" destOrd="0" presId="urn:microsoft.com/office/officeart/2018/5/layout/IconLeafLabelList"/>
    <dgm:cxn modelId="{CF924D92-DC25-594F-B9BA-81536ED3D363}" type="presParOf" srcId="{C6F1E2C1-18FC-4A5E-9BA8-A7BD5AA4989C}" destId="{92393715-BEB7-4733-B807-9206B6ED9097}" srcOrd="1" destOrd="0" presId="urn:microsoft.com/office/officeart/2018/5/layout/IconLeafLabelList"/>
    <dgm:cxn modelId="{CFFCAF59-545F-1E43-BA70-E73A2B587572}" type="presParOf" srcId="{C6F1E2C1-18FC-4A5E-9BA8-A7BD5AA4989C}" destId="{6661D234-0E8A-4866-9A69-A821EC029FC6}" srcOrd="2" destOrd="0" presId="urn:microsoft.com/office/officeart/2018/5/layout/IconLeafLabelList"/>
    <dgm:cxn modelId="{6B6DDC1E-1C98-AD46-9CDE-D83F1A2A0E53}" type="presParOf" srcId="{C6F1E2C1-18FC-4A5E-9BA8-A7BD5AA4989C}" destId="{3350C9C6-7792-45EF-B8EB-787558D97DB1}" srcOrd="3" destOrd="0" presId="urn:microsoft.com/office/officeart/2018/5/layout/IconLeafLabelList"/>
    <dgm:cxn modelId="{BC737A48-1918-0447-9E65-17CF97E1F09B}" type="presParOf" srcId="{E5147F3D-B2F3-4964-B3D6-9B5AC72CD11A}" destId="{DFDCDF67-E668-4D29-B64F-42FAF0C73F32}" srcOrd="3" destOrd="0" presId="urn:microsoft.com/office/officeart/2018/5/layout/IconLeafLabelList"/>
    <dgm:cxn modelId="{D43E5F97-D7B4-A649-AFB0-65168F73D5FA}" type="presParOf" srcId="{E5147F3D-B2F3-4964-B3D6-9B5AC72CD11A}" destId="{43E4EB44-984C-4D5A-98C3-4C9E2D904FDE}" srcOrd="4" destOrd="0" presId="urn:microsoft.com/office/officeart/2018/5/layout/IconLeafLabelList"/>
    <dgm:cxn modelId="{72BE14A5-02B6-5A45-8EF9-49337D29A400}" type="presParOf" srcId="{43E4EB44-984C-4D5A-98C3-4C9E2D904FDE}" destId="{42CAEFE1-868A-44C6-B1B2-2D2B6C4DB782}" srcOrd="0" destOrd="0" presId="urn:microsoft.com/office/officeart/2018/5/layout/IconLeafLabelList"/>
    <dgm:cxn modelId="{0D0DE64B-00AD-2041-BBE2-8E3A3A8437AB}" type="presParOf" srcId="{43E4EB44-984C-4D5A-98C3-4C9E2D904FDE}" destId="{1872C990-6D84-4340-B42E-E8684FA2F392}" srcOrd="1" destOrd="0" presId="urn:microsoft.com/office/officeart/2018/5/layout/IconLeafLabelList"/>
    <dgm:cxn modelId="{E58040E5-B694-0F4F-915C-D650C3C7F7F4}" type="presParOf" srcId="{43E4EB44-984C-4D5A-98C3-4C9E2D904FDE}" destId="{F626E401-8535-474E-A471-D532BC3F3475}" srcOrd="2" destOrd="0" presId="urn:microsoft.com/office/officeart/2018/5/layout/IconLeafLabelList"/>
    <dgm:cxn modelId="{38606C52-5DED-364C-9F98-0CDFF376B322}" type="presParOf" srcId="{43E4EB44-984C-4D5A-98C3-4C9E2D904FDE}" destId="{59CEEAF6-E1B7-4AE3-8B37-5924C8D90140}" srcOrd="3" destOrd="0" presId="urn:microsoft.com/office/officeart/2018/5/layout/IconLeafLabelList"/>
    <dgm:cxn modelId="{98EACD75-EBCE-EA4D-99D6-B4691CF95FDD}" type="presParOf" srcId="{E5147F3D-B2F3-4964-B3D6-9B5AC72CD11A}" destId="{C64C4CF2-5676-4DFC-B961-9275D9243EBD}" srcOrd="5" destOrd="0" presId="urn:microsoft.com/office/officeart/2018/5/layout/IconLeafLabelList"/>
    <dgm:cxn modelId="{3DDB580D-EFC4-9C40-98B5-0076C8167399}" type="presParOf" srcId="{E5147F3D-B2F3-4964-B3D6-9B5AC72CD11A}" destId="{C2C0CE1F-0BB4-4074-B201-6B1068B960E8}" srcOrd="6" destOrd="0" presId="urn:microsoft.com/office/officeart/2018/5/layout/IconLeafLabelList"/>
    <dgm:cxn modelId="{E181EC9E-E229-1D41-AE1E-103FBAB7A9C6}" type="presParOf" srcId="{C2C0CE1F-0BB4-4074-B201-6B1068B960E8}" destId="{D90F7393-227B-450C-B61C-1CB3735E3929}" srcOrd="0" destOrd="0" presId="urn:microsoft.com/office/officeart/2018/5/layout/IconLeafLabelList"/>
    <dgm:cxn modelId="{A586C683-CEC9-A648-A9CD-BEE59250A6E3}" type="presParOf" srcId="{C2C0CE1F-0BB4-4074-B201-6B1068B960E8}" destId="{FB8DDE8D-4EC8-4BCB-8188-87134A60E39B}" srcOrd="1" destOrd="0" presId="urn:microsoft.com/office/officeart/2018/5/layout/IconLeafLabelList"/>
    <dgm:cxn modelId="{B7D2524D-4CC2-9844-AA12-B39D49EE437A}" type="presParOf" srcId="{C2C0CE1F-0BB4-4074-B201-6B1068B960E8}" destId="{7F856A98-E948-4BC3-8621-5E5CC036742A}" srcOrd="2" destOrd="0" presId="urn:microsoft.com/office/officeart/2018/5/layout/IconLeafLabelList"/>
    <dgm:cxn modelId="{35850E63-F067-054A-AC50-5F6262132D56}" type="presParOf" srcId="{C2C0CE1F-0BB4-4074-B201-6B1068B960E8}" destId="{1A2358A2-1D6B-4898-B418-D1A2320CEB92}" srcOrd="3" destOrd="0" presId="urn:microsoft.com/office/officeart/2018/5/layout/IconLeafLabelList"/>
    <dgm:cxn modelId="{2EA18707-6289-B644-9FD2-8ECBD4721F6A}" type="presParOf" srcId="{E5147F3D-B2F3-4964-B3D6-9B5AC72CD11A}" destId="{283E5EFF-F9A7-4BA6-94BA-102B6C4DDCCF}" srcOrd="7" destOrd="0" presId="urn:microsoft.com/office/officeart/2018/5/layout/IconLeafLabelList"/>
    <dgm:cxn modelId="{9A325C55-5753-CE45-824F-F7AEB99DCC34}" type="presParOf" srcId="{E5147F3D-B2F3-4964-B3D6-9B5AC72CD11A}" destId="{1903694E-CB78-41CD-BE06-C84FF21A47F6}" srcOrd="8" destOrd="0" presId="urn:microsoft.com/office/officeart/2018/5/layout/IconLeafLabelList"/>
    <dgm:cxn modelId="{F60D1BE4-5F52-AA46-AE0F-16378A0BA3E2}" type="presParOf" srcId="{1903694E-CB78-41CD-BE06-C84FF21A47F6}" destId="{47FE2DB1-3A0D-4FDE-860B-729CCB011D7E}" srcOrd="0" destOrd="0" presId="urn:microsoft.com/office/officeart/2018/5/layout/IconLeafLabelList"/>
    <dgm:cxn modelId="{964D2B2E-FB92-6944-A706-9FEBA1B47BA1}" type="presParOf" srcId="{1903694E-CB78-41CD-BE06-C84FF21A47F6}" destId="{DB622C43-9CC6-4212-9CA3-ADBA79FB7827}" srcOrd="1" destOrd="0" presId="urn:microsoft.com/office/officeart/2018/5/layout/IconLeafLabelList"/>
    <dgm:cxn modelId="{45EAA94D-DF0B-0D47-B622-3AFD3A02BB0E}" type="presParOf" srcId="{1903694E-CB78-41CD-BE06-C84FF21A47F6}" destId="{016B6216-D3F6-45B8-8223-8A7291C9EB9D}" srcOrd="2" destOrd="0" presId="urn:microsoft.com/office/officeart/2018/5/layout/IconLeafLabelList"/>
    <dgm:cxn modelId="{3BD33AAA-AB89-B04F-8D55-ED7E56984E15}" type="presParOf" srcId="{1903694E-CB78-41CD-BE06-C84FF21A47F6}" destId="{93BACF57-9E7F-49EC-A658-1581A954DF03}" srcOrd="3" destOrd="0" presId="urn:microsoft.com/office/officeart/2018/5/layout/IconLeafLabelList"/>
    <dgm:cxn modelId="{46DE3A07-B801-AB47-8647-50C49C4D1F75}" type="presParOf" srcId="{E5147F3D-B2F3-4964-B3D6-9B5AC72CD11A}" destId="{52332E3C-5FA3-4847-90FC-CC6F253CC839}" srcOrd="9" destOrd="0" presId="urn:microsoft.com/office/officeart/2018/5/layout/IconLeafLabelList"/>
    <dgm:cxn modelId="{7480DD49-2109-BB41-927A-A9B6A96A1A13}" type="presParOf" srcId="{E5147F3D-B2F3-4964-B3D6-9B5AC72CD11A}" destId="{8DA3F61F-9AE5-46B0-BA8F-2FC8C660D2A9}" srcOrd="10" destOrd="0" presId="urn:microsoft.com/office/officeart/2018/5/layout/IconLeafLabelList"/>
    <dgm:cxn modelId="{B371EAB8-B434-4349-AF33-0148DF86D207}" type="presParOf" srcId="{8DA3F61F-9AE5-46B0-BA8F-2FC8C660D2A9}" destId="{BE4EE7CD-2104-4991-ABE9-33D1124B76D8}" srcOrd="0" destOrd="0" presId="urn:microsoft.com/office/officeart/2018/5/layout/IconLeafLabelList"/>
    <dgm:cxn modelId="{F5C96269-30FF-5542-A030-60B29411A844}" type="presParOf" srcId="{8DA3F61F-9AE5-46B0-BA8F-2FC8C660D2A9}" destId="{F179377B-D141-4740-8036-4290BF216B9B}" srcOrd="1" destOrd="0" presId="urn:microsoft.com/office/officeart/2018/5/layout/IconLeafLabelList"/>
    <dgm:cxn modelId="{6088C0DB-A37D-424F-9394-9A4A08E2641D}" type="presParOf" srcId="{8DA3F61F-9AE5-46B0-BA8F-2FC8C660D2A9}" destId="{D63F2BDE-2CD6-4E5F-82FD-037C106BCB49}" srcOrd="2" destOrd="0" presId="urn:microsoft.com/office/officeart/2018/5/layout/IconLeafLabelList"/>
    <dgm:cxn modelId="{0AB9F10E-4938-A94B-852B-A7C3BCB1D2B3}" type="presParOf" srcId="{8DA3F61F-9AE5-46B0-BA8F-2FC8C660D2A9}" destId="{333705AC-6F4D-4C28-8F97-3938DEBDE20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8B2E3B-1DE1-4C8F-A01D-8BAB29342B23}" type="doc">
      <dgm:prSet loTypeId="urn:microsoft.com/office/officeart/2005/8/layout/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2C9CD1B-05F5-4111-978C-500728BC4E23}">
      <dgm:prSet/>
      <dgm:spPr/>
      <dgm:t>
        <a:bodyPr/>
        <a:lstStyle/>
        <a:p>
          <a:r>
            <a:rPr lang="en-US" dirty="0"/>
            <a:t>Configure Data Sources with corresponding job handlers</a:t>
          </a:r>
        </a:p>
      </dgm:t>
    </dgm:pt>
    <dgm:pt modelId="{920B9FF1-192F-4297-8935-C1FB0490E82E}" type="parTrans" cxnId="{F3EC1B25-E8CC-432C-A2F9-B5A07DAA2A04}">
      <dgm:prSet/>
      <dgm:spPr/>
      <dgm:t>
        <a:bodyPr/>
        <a:lstStyle/>
        <a:p>
          <a:endParaRPr lang="en-US"/>
        </a:p>
      </dgm:t>
    </dgm:pt>
    <dgm:pt modelId="{792B75F5-E579-481A-B143-D36BB31AE42B}" type="sibTrans" cxnId="{F3EC1B25-E8CC-432C-A2F9-B5A07DAA2A04}">
      <dgm:prSet/>
      <dgm:spPr/>
      <dgm:t>
        <a:bodyPr/>
        <a:lstStyle/>
        <a:p>
          <a:endParaRPr lang="en-US"/>
        </a:p>
      </dgm:t>
    </dgm:pt>
    <dgm:pt modelId="{E08DF22F-79FE-405C-8FCD-A31D19C7601A}">
      <dgm:prSet/>
      <dgm:spPr/>
      <dgm:t>
        <a:bodyPr/>
        <a:lstStyle/>
        <a:p>
          <a:r>
            <a:rPr lang="en-US" dirty="0"/>
            <a:t>Create a new project with available data sources</a:t>
          </a:r>
        </a:p>
      </dgm:t>
    </dgm:pt>
    <dgm:pt modelId="{E102D95E-6784-4D05-B30E-C476FC32BCFD}" type="parTrans" cxnId="{384D4E5E-1A7B-4DE6-99B4-D73430DCF206}">
      <dgm:prSet/>
      <dgm:spPr/>
      <dgm:t>
        <a:bodyPr/>
        <a:lstStyle/>
        <a:p>
          <a:endParaRPr lang="en-US"/>
        </a:p>
      </dgm:t>
    </dgm:pt>
    <dgm:pt modelId="{3F9EDE03-7C2D-4A0B-AAA4-878ACDE5D941}" type="sibTrans" cxnId="{384D4E5E-1A7B-4DE6-99B4-D73430DCF206}">
      <dgm:prSet/>
      <dgm:spPr/>
      <dgm:t>
        <a:bodyPr/>
        <a:lstStyle/>
        <a:p>
          <a:endParaRPr lang="en-US"/>
        </a:p>
      </dgm:t>
    </dgm:pt>
    <dgm:pt modelId="{AB010171-4693-5C43-8A16-DE8603EDD4AF}" type="pres">
      <dgm:prSet presAssocID="{6C8B2E3B-1DE1-4C8F-A01D-8BAB29342B23}" presName="diagram" presStyleCnt="0">
        <dgm:presLayoutVars>
          <dgm:dir/>
          <dgm:resizeHandles val="exact"/>
        </dgm:presLayoutVars>
      </dgm:prSet>
      <dgm:spPr/>
    </dgm:pt>
    <dgm:pt modelId="{15A94C20-2472-BF40-A9C7-23F5DA226582}" type="pres">
      <dgm:prSet presAssocID="{A2C9CD1B-05F5-4111-978C-500728BC4E23}" presName="node" presStyleLbl="node1" presStyleIdx="0" presStyleCnt="2">
        <dgm:presLayoutVars>
          <dgm:bulletEnabled val="1"/>
        </dgm:presLayoutVars>
      </dgm:prSet>
      <dgm:spPr/>
    </dgm:pt>
    <dgm:pt modelId="{A7C7D7D2-5A45-C24D-B685-7F03A9EA932B}" type="pres">
      <dgm:prSet presAssocID="{792B75F5-E579-481A-B143-D36BB31AE42B}" presName="sibTrans" presStyleLbl="sibTrans2D1" presStyleIdx="0" presStyleCnt="1"/>
      <dgm:spPr/>
    </dgm:pt>
    <dgm:pt modelId="{5FE5E507-D040-1544-B850-BCB1A35B5B58}" type="pres">
      <dgm:prSet presAssocID="{792B75F5-E579-481A-B143-D36BB31AE42B}" presName="connectorText" presStyleLbl="sibTrans2D1" presStyleIdx="0" presStyleCnt="1"/>
      <dgm:spPr/>
    </dgm:pt>
    <dgm:pt modelId="{5FA849CE-0E62-5D47-8CD2-A8EE69367B6F}" type="pres">
      <dgm:prSet presAssocID="{E08DF22F-79FE-405C-8FCD-A31D19C7601A}" presName="node" presStyleLbl="node1" presStyleIdx="1" presStyleCnt="2">
        <dgm:presLayoutVars>
          <dgm:bulletEnabled val="1"/>
        </dgm:presLayoutVars>
      </dgm:prSet>
      <dgm:spPr/>
    </dgm:pt>
  </dgm:ptLst>
  <dgm:cxnLst>
    <dgm:cxn modelId="{F3EC1B25-E8CC-432C-A2F9-B5A07DAA2A04}" srcId="{6C8B2E3B-1DE1-4C8F-A01D-8BAB29342B23}" destId="{A2C9CD1B-05F5-4111-978C-500728BC4E23}" srcOrd="0" destOrd="0" parTransId="{920B9FF1-192F-4297-8935-C1FB0490E82E}" sibTransId="{792B75F5-E579-481A-B143-D36BB31AE42B}"/>
    <dgm:cxn modelId="{12F50E26-D8E7-C540-995E-1844AD4D2E1D}" type="presOf" srcId="{792B75F5-E579-481A-B143-D36BB31AE42B}" destId="{A7C7D7D2-5A45-C24D-B685-7F03A9EA932B}" srcOrd="0" destOrd="0" presId="urn:microsoft.com/office/officeart/2005/8/layout/process5"/>
    <dgm:cxn modelId="{C8425454-05A1-774B-81A7-E9F07526DD86}" type="presOf" srcId="{792B75F5-E579-481A-B143-D36BB31AE42B}" destId="{5FE5E507-D040-1544-B850-BCB1A35B5B58}" srcOrd="1" destOrd="0" presId="urn:microsoft.com/office/officeart/2005/8/layout/process5"/>
    <dgm:cxn modelId="{384D4E5E-1A7B-4DE6-99B4-D73430DCF206}" srcId="{6C8B2E3B-1DE1-4C8F-A01D-8BAB29342B23}" destId="{E08DF22F-79FE-405C-8FCD-A31D19C7601A}" srcOrd="1" destOrd="0" parTransId="{E102D95E-6784-4D05-B30E-C476FC32BCFD}" sibTransId="{3F9EDE03-7C2D-4A0B-AAA4-878ACDE5D941}"/>
    <dgm:cxn modelId="{49EBAC6C-C9F7-3745-A22D-EEF77C8A4F01}" type="presOf" srcId="{E08DF22F-79FE-405C-8FCD-A31D19C7601A}" destId="{5FA849CE-0E62-5D47-8CD2-A8EE69367B6F}" srcOrd="0" destOrd="0" presId="urn:microsoft.com/office/officeart/2005/8/layout/process5"/>
    <dgm:cxn modelId="{3944D07A-42D2-834B-8707-C8FDE96C44AC}" type="presOf" srcId="{6C8B2E3B-1DE1-4C8F-A01D-8BAB29342B23}" destId="{AB010171-4693-5C43-8A16-DE8603EDD4AF}" srcOrd="0" destOrd="0" presId="urn:microsoft.com/office/officeart/2005/8/layout/process5"/>
    <dgm:cxn modelId="{9F65A4FC-4CF4-9C42-8F01-266327E6A926}" type="presOf" srcId="{A2C9CD1B-05F5-4111-978C-500728BC4E23}" destId="{15A94C20-2472-BF40-A9C7-23F5DA226582}" srcOrd="0" destOrd="0" presId="urn:microsoft.com/office/officeart/2005/8/layout/process5"/>
    <dgm:cxn modelId="{0FBCE28B-C5FA-6840-A711-6DEF375E3975}" type="presParOf" srcId="{AB010171-4693-5C43-8A16-DE8603EDD4AF}" destId="{15A94C20-2472-BF40-A9C7-23F5DA226582}" srcOrd="0" destOrd="0" presId="urn:microsoft.com/office/officeart/2005/8/layout/process5"/>
    <dgm:cxn modelId="{F17FDEF0-81C0-5345-9885-6E03269A71CE}" type="presParOf" srcId="{AB010171-4693-5C43-8A16-DE8603EDD4AF}" destId="{A7C7D7D2-5A45-C24D-B685-7F03A9EA932B}" srcOrd="1" destOrd="0" presId="urn:microsoft.com/office/officeart/2005/8/layout/process5"/>
    <dgm:cxn modelId="{B0300D22-8C0F-0840-BAB9-FBCF4C474CF5}" type="presParOf" srcId="{A7C7D7D2-5A45-C24D-B685-7F03A9EA932B}" destId="{5FE5E507-D040-1544-B850-BCB1A35B5B58}" srcOrd="0" destOrd="0" presId="urn:microsoft.com/office/officeart/2005/8/layout/process5"/>
    <dgm:cxn modelId="{08A6DD70-FAB3-7747-86C2-8D68CF01D30D}" type="presParOf" srcId="{AB010171-4693-5C43-8A16-DE8603EDD4AF}" destId="{5FA849CE-0E62-5D47-8CD2-A8EE69367B6F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9226BC-ADD2-4A89-B9FE-D09226100A5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3DCB8195-6429-4B7E-880D-5F90B34FAE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Support for machine learning pipeline – Training/Evaluation, Deployment and Scoring modules.</a:t>
          </a:r>
        </a:p>
      </dgm:t>
    </dgm:pt>
    <dgm:pt modelId="{9A75CB9F-C51F-4ED3-B304-45C08CFAE2FC}" type="parTrans" cxnId="{9E727DED-FEBB-43E0-907D-37D82D62E852}">
      <dgm:prSet/>
      <dgm:spPr/>
      <dgm:t>
        <a:bodyPr/>
        <a:lstStyle/>
        <a:p>
          <a:endParaRPr lang="en-US"/>
        </a:p>
      </dgm:t>
    </dgm:pt>
    <dgm:pt modelId="{4CFDFF83-E8FA-4EBF-B091-D010CE643E46}" type="sibTrans" cxnId="{9E727DED-FEBB-43E0-907D-37D82D62E852}">
      <dgm:prSet/>
      <dgm:spPr/>
      <dgm:t>
        <a:bodyPr/>
        <a:lstStyle/>
        <a:p>
          <a:endParaRPr lang="en-US"/>
        </a:p>
      </dgm:t>
    </dgm:pt>
    <dgm:pt modelId="{6289126B-9BB7-4FB4-AC77-2AD23BEE0B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Dockerized setup to make it more feasible to deploy in any cloud vendors like GCP or AWS.</a:t>
          </a:r>
        </a:p>
      </dgm:t>
    </dgm:pt>
    <dgm:pt modelId="{C088CDD6-72D0-4A46-A2BA-347860C91DE1}" type="parTrans" cxnId="{D74B2260-A86D-44FD-A53B-763FCC179CCE}">
      <dgm:prSet/>
      <dgm:spPr/>
      <dgm:t>
        <a:bodyPr/>
        <a:lstStyle/>
        <a:p>
          <a:endParaRPr lang="en-US"/>
        </a:p>
      </dgm:t>
    </dgm:pt>
    <dgm:pt modelId="{881F3555-91D2-44ED-B424-D9DEB01F2B7D}" type="sibTrans" cxnId="{D74B2260-A86D-44FD-A53B-763FCC179CCE}">
      <dgm:prSet/>
      <dgm:spPr/>
      <dgm:t>
        <a:bodyPr/>
        <a:lstStyle/>
        <a:p>
          <a:endParaRPr lang="en-US"/>
        </a:p>
      </dgm:t>
    </dgm:pt>
    <dgm:pt modelId="{E83469B3-7DD6-4E4B-A104-6F821301CE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Support for more file formats or online streams to extend to multiple types of projects.</a:t>
          </a:r>
        </a:p>
      </dgm:t>
    </dgm:pt>
    <dgm:pt modelId="{0A56C0EF-99AE-4564-92EB-66D30ADB3E85}" type="parTrans" cxnId="{E2C380FA-B72E-477F-8CBF-A2EDE48CCA28}">
      <dgm:prSet/>
      <dgm:spPr/>
      <dgm:t>
        <a:bodyPr/>
        <a:lstStyle/>
        <a:p>
          <a:endParaRPr lang="en-US"/>
        </a:p>
      </dgm:t>
    </dgm:pt>
    <dgm:pt modelId="{C97EEF03-846B-4A7A-8CBB-72FF92C002C2}" type="sibTrans" cxnId="{E2C380FA-B72E-477F-8CBF-A2EDE48CCA28}">
      <dgm:prSet/>
      <dgm:spPr/>
      <dgm:t>
        <a:bodyPr/>
        <a:lstStyle/>
        <a:p>
          <a:endParaRPr lang="en-US"/>
        </a:p>
      </dgm:t>
    </dgm:pt>
    <dgm:pt modelId="{122922BC-DFDD-4AAB-BCA9-58D4A881C60F}" type="pres">
      <dgm:prSet presAssocID="{889226BC-ADD2-4A89-B9FE-D09226100A5A}" presName="root" presStyleCnt="0">
        <dgm:presLayoutVars>
          <dgm:dir/>
          <dgm:resizeHandles val="exact"/>
        </dgm:presLayoutVars>
      </dgm:prSet>
      <dgm:spPr/>
    </dgm:pt>
    <dgm:pt modelId="{B208BF6C-1C1C-4DE8-9AA6-55541CF67BF5}" type="pres">
      <dgm:prSet presAssocID="{3DCB8195-6429-4B7E-880D-5F90B34FAE2C}" presName="compNode" presStyleCnt="0"/>
      <dgm:spPr/>
    </dgm:pt>
    <dgm:pt modelId="{13783BD5-6308-4350-8EC6-3292D2A15EF7}" type="pres">
      <dgm:prSet presAssocID="{3DCB8195-6429-4B7E-880D-5F90B34FAE2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117244F-0B70-42A3-A5F3-275945360B1D}" type="pres">
      <dgm:prSet presAssocID="{3DCB8195-6429-4B7E-880D-5F90B34FAE2C}" presName="spaceRect" presStyleCnt="0"/>
      <dgm:spPr/>
    </dgm:pt>
    <dgm:pt modelId="{B37A84CA-A32C-49EB-89B4-58BE83D06B1E}" type="pres">
      <dgm:prSet presAssocID="{3DCB8195-6429-4B7E-880D-5F90B34FAE2C}" presName="textRect" presStyleLbl="revTx" presStyleIdx="0" presStyleCnt="3">
        <dgm:presLayoutVars>
          <dgm:chMax val="1"/>
          <dgm:chPref val="1"/>
        </dgm:presLayoutVars>
      </dgm:prSet>
      <dgm:spPr/>
    </dgm:pt>
    <dgm:pt modelId="{8BACD89B-A744-4D34-8BE8-74D5D1597430}" type="pres">
      <dgm:prSet presAssocID="{4CFDFF83-E8FA-4EBF-B091-D010CE643E46}" presName="sibTrans" presStyleCnt="0"/>
      <dgm:spPr/>
    </dgm:pt>
    <dgm:pt modelId="{5E9CD749-7F58-46EB-8EA9-DD710E235C3A}" type="pres">
      <dgm:prSet presAssocID="{6289126B-9BB7-4FB4-AC77-2AD23BEE0B32}" presName="compNode" presStyleCnt="0"/>
      <dgm:spPr/>
    </dgm:pt>
    <dgm:pt modelId="{80ECB65F-9399-4318-B60B-9C23A7FC6A05}" type="pres">
      <dgm:prSet presAssocID="{6289126B-9BB7-4FB4-AC77-2AD23BEE0B3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F381703F-0EDE-41F0-A722-B68B79F91012}" type="pres">
      <dgm:prSet presAssocID="{6289126B-9BB7-4FB4-AC77-2AD23BEE0B32}" presName="spaceRect" presStyleCnt="0"/>
      <dgm:spPr/>
    </dgm:pt>
    <dgm:pt modelId="{54F89528-12F8-4551-9AE1-11D96771EC7E}" type="pres">
      <dgm:prSet presAssocID="{6289126B-9BB7-4FB4-AC77-2AD23BEE0B32}" presName="textRect" presStyleLbl="revTx" presStyleIdx="1" presStyleCnt="3">
        <dgm:presLayoutVars>
          <dgm:chMax val="1"/>
          <dgm:chPref val="1"/>
        </dgm:presLayoutVars>
      </dgm:prSet>
      <dgm:spPr/>
    </dgm:pt>
    <dgm:pt modelId="{75E51B10-732C-4508-9895-9139FA307082}" type="pres">
      <dgm:prSet presAssocID="{881F3555-91D2-44ED-B424-D9DEB01F2B7D}" presName="sibTrans" presStyleCnt="0"/>
      <dgm:spPr/>
    </dgm:pt>
    <dgm:pt modelId="{3E424197-1C78-4956-9330-6FCEAE8515A1}" type="pres">
      <dgm:prSet presAssocID="{E83469B3-7DD6-4E4B-A104-6F821301CE0F}" presName="compNode" presStyleCnt="0"/>
      <dgm:spPr/>
    </dgm:pt>
    <dgm:pt modelId="{FA9404D1-8A51-419E-926A-70E8D0D6AA1B}" type="pres">
      <dgm:prSet presAssocID="{E83469B3-7DD6-4E4B-A104-6F821301CE0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F41408B0-80E9-4BAD-AC7A-1353BB51FF61}" type="pres">
      <dgm:prSet presAssocID="{E83469B3-7DD6-4E4B-A104-6F821301CE0F}" presName="spaceRect" presStyleCnt="0"/>
      <dgm:spPr/>
    </dgm:pt>
    <dgm:pt modelId="{74D3739E-7B66-43C2-8941-B39634E9C469}" type="pres">
      <dgm:prSet presAssocID="{E83469B3-7DD6-4E4B-A104-6F821301CE0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5BEEB47-8AEE-9845-B380-25F497BEF0D4}" type="presOf" srcId="{E83469B3-7DD6-4E4B-A104-6F821301CE0F}" destId="{74D3739E-7B66-43C2-8941-B39634E9C469}" srcOrd="0" destOrd="0" presId="urn:microsoft.com/office/officeart/2018/2/layout/IconLabelList"/>
    <dgm:cxn modelId="{3020B25E-1E21-F84A-941A-70DEE2FD5A78}" type="presOf" srcId="{3DCB8195-6429-4B7E-880D-5F90B34FAE2C}" destId="{B37A84CA-A32C-49EB-89B4-58BE83D06B1E}" srcOrd="0" destOrd="0" presId="urn:microsoft.com/office/officeart/2018/2/layout/IconLabelList"/>
    <dgm:cxn modelId="{D74B2260-A86D-44FD-A53B-763FCC179CCE}" srcId="{889226BC-ADD2-4A89-B9FE-D09226100A5A}" destId="{6289126B-9BB7-4FB4-AC77-2AD23BEE0B32}" srcOrd="1" destOrd="0" parTransId="{C088CDD6-72D0-4A46-A2BA-347860C91DE1}" sibTransId="{881F3555-91D2-44ED-B424-D9DEB01F2B7D}"/>
    <dgm:cxn modelId="{2B1857A8-E332-8C44-B43D-38179E4DD771}" type="presOf" srcId="{889226BC-ADD2-4A89-B9FE-D09226100A5A}" destId="{122922BC-DFDD-4AAB-BCA9-58D4A881C60F}" srcOrd="0" destOrd="0" presId="urn:microsoft.com/office/officeart/2018/2/layout/IconLabelList"/>
    <dgm:cxn modelId="{DCEBA3B9-DC15-C341-904F-B3A9D8ED0640}" type="presOf" srcId="{6289126B-9BB7-4FB4-AC77-2AD23BEE0B32}" destId="{54F89528-12F8-4551-9AE1-11D96771EC7E}" srcOrd="0" destOrd="0" presId="urn:microsoft.com/office/officeart/2018/2/layout/IconLabelList"/>
    <dgm:cxn modelId="{9E727DED-FEBB-43E0-907D-37D82D62E852}" srcId="{889226BC-ADD2-4A89-B9FE-D09226100A5A}" destId="{3DCB8195-6429-4B7E-880D-5F90B34FAE2C}" srcOrd="0" destOrd="0" parTransId="{9A75CB9F-C51F-4ED3-B304-45C08CFAE2FC}" sibTransId="{4CFDFF83-E8FA-4EBF-B091-D010CE643E46}"/>
    <dgm:cxn modelId="{E2C380FA-B72E-477F-8CBF-A2EDE48CCA28}" srcId="{889226BC-ADD2-4A89-B9FE-D09226100A5A}" destId="{E83469B3-7DD6-4E4B-A104-6F821301CE0F}" srcOrd="2" destOrd="0" parTransId="{0A56C0EF-99AE-4564-92EB-66D30ADB3E85}" sibTransId="{C97EEF03-846B-4A7A-8CBB-72FF92C002C2}"/>
    <dgm:cxn modelId="{3F71A5FC-7364-1D45-BD66-6F974663B0DB}" type="presParOf" srcId="{122922BC-DFDD-4AAB-BCA9-58D4A881C60F}" destId="{B208BF6C-1C1C-4DE8-9AA6-55541CF67BF5}" srcOrd="0" destOrd="0" presId="urn:microsoft.com/office/officeart/2018/2/layout/IconLabelList"/>
    <dgm:cxn modelId="{70916FD6-82D9-0C47-8E72-A06F54CEB9C1}" type="presParOf" srcId="{B208BF6C-1C1C-4DE8-9AA6-55541CF67BF5}" destId="{13783BD5-6308-4350-8EC6-3292D2A15EF7}" srcOrd="0" destOrd="0" presId="urn:microsoft.com/office/officeart/2018/2/layout/IconLabelList"/>
    <dgm:cxn modelId="{379BE4B3-3557-864F-97E5-DAC1C1C1D9EE}" type="presParOf" srcId="{B208BF6C-1C1C-4DE8-9AA6-55541CF67BF5}" destId="{A117244F-0B70-42A3-A5F3-275945360B1D}" srcOrd="1" destOrd="0" presId="urn:microsoft.com/office/officeart/2018/2/layout/IconLabelList"/>
    <dgm:cxn modelId="{49E8C028-E29F-2340-A285-01DA763754E5}" type="presParOf" srcId="{B208BF6C-1C1C-4DE8-9AA6-55541CF67BF5}" destId="{B37A84CA-A32C-49EB-89B4-58BE83D06B1E}" srcOrd="2" destOrd="0" presId="urn:microsoft.com/office/officeart/2018/2/layout/IconLabelList"/>
    <dgm:cxn modelId="{9CAF7EB1-F049-CD4C-8D3E-41401F4721AE}" type="presParOf" srcId="{122922BC-DFDD-4AAB-BCA9-58D4A881C60F}" destId="{8BACD89B-A744-4D34-8BE8-74D5D1597430}" srcOrd="1" destOrd="0" presId="urn:microsoft.com/office/officeart/2018/2/layout/IconLabelList"/>
    <dgm:cxn modelId="{E03CAD94-7634-A64F-9D70-E8A677AE4994}" type="presParOf" srcId="{122922BC-DFDD-4AAB-BCA9-58D4A881C60F}" destId="{5E9CD749-7F58-46EB-8EA9-DD710E235C3A}" srcOrd="2" destOrd="0" presId="urn:microsoft.com/office/officeart/2018/2/layout/IconLabelList"/>
    <dgm:cxn modelId="{A21AF3C3-02CD-204E-9438-FDF52574873D}" type="presParOf" srcId="{5E9CD749-7F58-46EB-8EA9-DD710E235C3A}" destId="{80ECB65F-9399-4318-B60B-9C23A7FC6A05}" srcOrd="0" destOrd="0" presId="urn:microsoft.com/office/officeart/2018/2/layout/IconLabelList"/>
    <dgm:cxn modelId="{0D400D82-DA30-E04A-86F3-EE44F74FA31F}" type="presParOf" srcId="{5E9CD749-7F58-46EB-8EA9-DD710E235C3A}" destId="{F381703F-0EDE-41F0-A722-B68B79F91012}" srcOrd="1" destOrd="0" presId="urn:microsoft.com/office/officeart/2018/2/layout/IconLabelList"/>
    <dgm:cxn modelId="{2A6D600A-77E0-D941-B583-564FEE290C5F}" type="presParOf" srcId="{5E9CD749-7F58-46EB-8EA9-DD710E235C3A}" destId="{54F89528-12F8-4551-9AE1-11D96771EC7E}" srcOrd="2" destOrd="0" presId="urn:microsoft.com/office/officeart/2018/2/layout/IconLabelList"/>
    <dgm:cxn modelId="{3CE0878E-032B-4C44-B0A8-5A31A58448AE}" type="presParOf" srcId="{122922BC-DFDD-4AAB-BCA9-58D4A881C60F}" destId="{75E51B10-732C-4508-9895-9139FA307082}" srcOrd="3" destOrd="0" presId="urn:microsoft.com/office/officeart/2018/2/layout/IconLabelList"/>
    <dgm:cxn modelId="{0EDE1686-6652-AA4D-BFFE-8985A11D6772}" type="presParOf" srcId="{122922BC-DFDD-4AAB-BCA9-58D4A881C60F}" destId="{3E424197-1C78-4956-9330-6FCEAE8515A1}" srcOrd="4" destOrd="0" presId="urn:microsoft.com/office/officeart/2018/2/layout/IconLabelList"/>
    <dgm:cxn modelId="{29899585-C98D-BC48-8708-E1D27C1FD98A}" type="presParOf" srcId="{3E424197-1C78-4956-9330-6FCEAE8515A1}" destId="{FA9404D1-8A51-419E-926A-70E8D0D6AA1B}" srcOrd="0" destOrd="0" presId="urn:microsoft.com/office/officeart/2018/2/layout/IconLabelList"/>
    <dgm:cxn modelId="{10AFFA5E-AD4A-A04B-AE6D-536408C78A21}" type="presParOf" srcId="{3E424197-1C78-4956-9330-6FCEAE8515A1}" destId="{F41408B0-80E9-4BAD-AC7A-1353BB51FF61}" srcOrd="1" destOrd="0" presId="urn:microsoft.com/office/officeart/2018/2/layout/IconLabelList"/>
    <dgm:cxn modelId="{FBEA3A27-0456-2845-B807-6ACE35132D4B}" type="presParOf" srcId="{3E424197-1C78-4956-9330-6FCEAE8515A1}" destId="{74D3739E-7B66-43C2-8941-B39634E9C46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983D3-112C-49E4-9BCA-D0A1FB9DD583}">
      <dsp:nvSpPr>
        <dsp:cNvPr id="0" name=""/>
        <dsp:cNvSpPr/>
      </dsp:nvSpPr>
      <dsp:spPr>
        <a:xfrm>
          <a:off x="210785" y="567637"/>
          <a:ext cx="1335114" cy="13351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46A02D-C3A8-43C6-8D8A-5C6EAF2079A8}">
      <dsp:nvSpPr>
        <dsp:cNvPr id="0" name=""/>
        <dsp:cNvSpPr/>
      </dsp:nvSpPr>
      <dsp:spPr>
        <a:xfrm>
          <a:off x="491159" y="848011"/>
          <a:ext cx="774366" cy="7743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95B9F-7775-46C8-A90B-4476E02F5238}">
      <dsp:nvSpPr>
        <dsp:cNvPr id="0" name=""/>
        <dsp:cNvSpPr/>
      </dsp:nvSpPr>
      <dsp:spPr>
        <a:xfrm>
          <a:off x="1831996" y="567637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Architecture of a pipeline involving various steps like data collection, processing and  classifying emotions in the text.</a:t>
          </a:r>
        </a:p>
      </dsp:txBody>
      <dsp:txXfrm>
        <a:off x="1831996" y="567637"/>
        <a:ext cx="3147056" cy="1335114"/>
      </dsp:txXfrm>
    </dsp:sp>
    <dsp:sp modelId="{826F1B31-06DF-42A1-8039-E84EC2394D58}">
      <dsp:nvSpPr>
        <dsp:cNvPr id="0" name=""/>
        <dsp:cNvSpPr/>
      </dsp:nvSpPr>
      <dsp:spPr>
        <a:xfrm>
          <a:off x="5527403" y="567637"/>
          <a:ext cx="1335114" cy="13351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7E1BF-DAE8-4D6F-AA43-272F80CBC262}">
      <dsp:nvSpPr>
        <dsp:cNvPr id="0" name=""/>
        <dsp:cNvSpPr/>
      </dsp:nvSpPr>
      <dsp:spPr>
        <a:xfrm>
          <a:off x="5807777" y="848011"/>
          <a:ext cx="774366" cy="7743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B5306-7AD3-4CCE-8F58-4A707962F837}">
      <dsp:nvSpPr>
        <dsp:cNvPr id="0" name=""/>
        <dsp:cNvSpPr/>
      </dsp:nvSpPr>
      <dsp:spPr>
        <a:xfrm>
          <a:off x="7148614" y="567637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Framework to support various types of data sources to inject the data to the pipeline.</a:t>
          </a:r>
        </a:p>
      </dsp:txBody>
      <dsp:txXfrm>
        <a:off x="7148614" y="567637"/>
        <a:ext cx="3147056" cy="1335114"/>
      </dsp:txXfrm>
    </dsp:sp>
    <dsp:sp modelId="{CF0DDACA-B580-4DAE-9650-8F8552236A9D}">
      <dsp:nvSpPr>
        <dsp:cNvPr id="0" name=""/>
        <dsp:cNvSpPr/>
      </dsp:nvSpPr>
      <dsp:spPr>
        <a:xfrm>
          <a:off x="210785" y="2682193"/>
          <a:ext cx="1335114" cy="13351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44DC9-EE47-4285-94C8-8A64FE156182}">
      <dsp:nvSpPr>
        <dsp:cNvPr id="0" name=""/>
        <dsp:cNvSpPr/>
      </dsp:nvSpPr>
      <dsp:spPr>
        <a:xfrm>
          <a:off x="491159" y="2962567"/>
          <a:ext cx="774366" cy="7743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F57D2-34AD-4B09-B7CD-B091B046E401}">
      <dsp:nvSpPr>
        <dsp:cNvPr id="0" name=""/>
        <dsp:cNvSpPr/>
      </dsp:nvSpPr>
      <dsp:spPr>
        <a:xfrm>
          <a:off x="1831996" y="2682193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Utilizing NRC Lexicon to classify the emotions of the text.</a:t>
          </a:r>
        </a:p>
      </dsp:txBody>
      <dsp:txXfrm>
        <a:off x="1831996" y="2682193"/>
        <a:ext cx="3147056" cy="1335114"/>
      </dsp:txXfrm>
    </dsp:sp>
    <dsp:sp modelId="{06D5DA2E-411D-48E5-A74B-D77F626B54AA}">
      <dsp:nvSpPr>
        <dsp:cNvPr id="0" name=""/>
        <dsp:cNvSpPr/>
      </dsp:nvSpPr>
      <dsp:spPr>
        <a:xfrm>
          <a:off x="5527403" y="2682193"/>
          <a:ext cx="1335114" cy="13351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5F9BE-A0E0-4673-93A9-3BC6560A6D7C}">
      <dsp:nvSpPr>
        <dsp:cNvPr id="0" name=""/>
        <dsp:cNvSpPr/>
      </dsp:nvSpPr>
      <dsp:spPr>
        <a:xfrm>
          <a:off x="5807777" y="2962567"/>
          <a:ext cx="774366" cy="7743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43D92-EBA4-4DEF-BA76-5B647D447261}">
      <dsp:nvSpPr>
        <dsp:cNvPr id="0" name=""/>
        <dsp:cNvSpPr/>
      </dsp:nvSpPr>
      <dsp:spPr>
        <a:xfrm>
          <a:off x="7148614" y="2682193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lightweight web application to have a clear understanding of the emotions involved in the text.</a:t>
          </a:r>
        </a:p>
      </dsp:txBody>
      <dsp:txXfrm>
        <a:off x="7148614" y="2682193"/>
        <a:ext cx="3147056" cy="13351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B740C-6C80-4748-B7A1-EE40292D5BCA}">
      <dsp:nvSpPr>
        <dsp:cNvPr id="0" name=""/>
        <dsp:cNvSpPr/>
      </dsp:nvSpPr>
      <dsp:spPr>
        <a:xfrm>
          <a:off x="237578" y="410133"/>
          <a:ext cx="908208" cy="9082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52D806-91A8-4C55-9D3E-4ED0C86EC320}">
      <dsp:nvSpPr>
        <dsp:cNvPr id="0" name=""/>
        <dsp:cNvSpPr/>
      </dsp:nvSpPr>
      <dsp:spPr>
        <a:xfrm>
          <a:off x="431133" y="603689"/>
          <a:ext cx="521103" cy="5211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258CF-B4E1-4C06-AC1E-2523ED3D19DE}">
      <dsp:nvSpPr>
        <dsp:cNvPr id="0" name=""/>
        <dsp:cNvSpPr/>
      </dsp:nvSpPr>
      <dsp:spPr>
        <a:xfrm>
          <a:off x="5417" y="1391571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Online Streams</a:t>
          </a:r>
        </a:p>
      </dsp:txBody>
      <dsp:txXfrm>
        <a:off x="5417" y="1391571"/>
        <a:ext cx="1488867" cy="595546"/>
      </dsp:txXfrm>
    </dsp:sp>
    <dsp:sp modelId="{665CD33E-244A-44CE-976B-63E9CD0FA113}">
      <dsp:nvSpPr>
        <dsp:cNvPr id="0" name=""/>
        <dsp:cNvSpPr/>
      </dsp:nvSpPr>
      <dsp:spPr>
        <a:xfrm>
          <a:off x="237578" y="1980972"/>
          <a:ext cx="908208" cy="9082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393715-BEB7-4733-B807-9206B6ED9097}">
      <dsp:nvSpPr>
        <dsp:cNvPr id="0" name=""/>
        <dsp:cNvSpPr/>
      </dsp:nvSpPr>
      <dsp:spPr>
        <a:xfrm>
          <a:off x="431134" y="2174519"/>
          <a:ext cx="521103" cy="5211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0C9C6-7792-45EF-B8EB-787558D97DB1}">
      <dsp:nvSpPr>
        <dsp:cNvPr id="0" name=""/>
        <dsp:cNvSpPr/>
      </dsp:nvSpPr>
      <dsp:spPr>
        <a:xfrm>
          <a:off x="5417" y="306065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Historical storage</a:t>
          </a:r>
        </a:p>
      </dsp:txBody>
      <dsp:txXfrm>
        <a:off x="5417" y="3060657"/>
        <a:ext cx="1488867" cy="595546"/>
      </dsp:txXfrm>
    </dsp:sp>
    <dsp:sp modelId="{42CAEFE1-868A-44C6-B1B2-2D2B6C4DB782}">
      <dsp:nvSpPr>
        <dsp:cNvPr id="0" name=""/>
        <dsp:cNvSpPr/>
      </dsp:nvSpPr>
      <dsp:spPr>
        <a:xfrm>
          <a:off x="2871656" y="1133749"/>
          <a:ext cx="908208" cy="9082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2C990-6D84-4340-B42E-E8684FA2F392}">
      <dsp:nvSpPr>
        <dsp:cNvPr id="0" name=""/>
        <dsp:cNvSpPr/>
      </dsp:nvSpPr>
      <dsp:spPr>
        <a:xfrm>
          <a:off x="3065210" y="1327304"/>
          <a:ext cx="521103" cy="5211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EEAF6-E1B7-4AE3-8B37-5924C8D90140}">
      <dsp:nvSpPr>
        <dsp:cNvPr id="0" name=""/>
        <dsp:cNvSpPr/>
      </dsp:nvSpPr>
      <dsp:spPr>
        <a:xfrm>
          <a:off x="2615908" y="2288631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Feature Engineering</a:t>
          </a:r>
        </a:p>
      </dsp:txBody>
      <dsp:txXfrm>
        <a:off x="2615908" y="2288631"/>
        <a:ext cx="1488867" cy="595546"/>
      </dsp:txXfrm>
    </dsp:sp>
    <dsp:sp modelId="{D90F7393-227B-450C-B61C-1CB3735E3929}">
      <dsp:nvSpPr>
        <dsp:cNvPr id="0" name=""/>
        <dsp:cNvSpPr/>
      </dsp:nvSpPr>
      <dsp:spPr>
        <a:xfrm>
          <a:off x="5069565" y="1133749"/>
          <a:ext cx="908208" cy="9082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DDE8D-4EC8-4BCB-8188-87134A60E39B}">
      <dsp:nvSpPr>
        <dsp:cNvPr id="0" name=""/>
        <dsp:cNvSpPr/>
      </dsp:nvSpPr>
      <dsp:spPr>
        <a:xfrm>
          <a:off x="5263119" y="1327304"/>
          <a:ext cx="521103" cy="5211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358A2-1D6B-4898-B418-D1A2320CEB92}">
      <dsp:nvSpPr>
        <dsp:cNvPr id="0" name=""/>
        <dsp:cNvSpPr/>
      </dsp:nvSpPr>
      <dsp:spPr>
        <a:xfrm>
          <a:off x="4705637" y="2288631"/>
          <a:ext cx="1749954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Training/Evaluation</a:t>
          </a:r>
        </a:p>
      </dsp:txBody>
      <dsp:txXfrm>
        <a:off x="4705637" y="2288631"/>
        <a:ext cx="1749954" cy="595546"/>
      </dsp:txXfrm>
    </dsp:sp>
    <dsp:sp modelId="{47FE2DB1-3A0D-4FDE-860B-729CCB011D7E}">
      <dsp:nvSpPr>
        <dsp:cNvPr id="0" name=""/>
        <dsp:cNvSpPr/>
      </dsp:nvSpPr>
      <dsp:spPr>
        <a:xfrm>
          <a:off x="7175880" y="1133749"/>
          <a:ext cx="908208" cy="9082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622C43-9CC6-4212-9CA3-ADBA79FB7827}">
      <dsp:nvSpPr>
        <dsp:cNvPr id="0" name=""/>
        <dsp:cNvSpPr/>
      </dsp:nvSpPr>
      <dsp:spPr>
        <a:xfrm>
          <a:off x="7369433" y="1327299"/>
          <a:ext cx="521103" cy="5211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ACF57-9E7F-49EC-A658-1581A954DF03}">
      <dsp:nvSpPr>
        <dsp:cNvPr id="0" name=""/>
        <dsp:cNvSpPr/>
      </dsp:nvSpPr>
      <dsp:spPr>
        <a:xfrm>
          <a:off x="6909131" y="2288631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Deployment</a:t>
          </a:r>
        </a:p>
      </dsp:txBody>
      <dsp:txXfrm>
        <a:off x="6909131" y="2288631"/>
        <a:ext cx="1488867" cy="595546"/>
      </dsp:txXfrm>
    </dsp:sp>
    <dsp:sp modelId="{BE4EE7CD-2104-4991-ABE9-33D1124B76D8}">
      <dsp:nvSpPr>
        <dsp:cNvPr id="0" name=""/>
        <dsp:cNvSpPr/>
      </dsp:nvSpPr>
      <dsp:spPr>
        <a:xfrm>
          <a:off x="9074182" y="1133749"/>
          <a:ext cx="908208" cy="9082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9377B-D141-4740-8036-4290BF216B9B}">
      <dsp:nvSpPr>
        <dsp:cNvPr id="0" name=""/>
        <dsp:cNvSpPr/>
      </dsp:nvSpPr>
      <dsp:spPr>
        <a:xfrm>
          <a:off x="9267737" y="1327299"/>
          <a:ext cx="521103" cy="52110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705AC-6F4D-4C28-8F97-3938DEBDE202}">
      <dsp:nvSpPr>
        <dsp:cNvPr id="0" name=""/>
        <dsp:cNvSpPr/>
      </dsp:nvSpPr>
      <dsp:spPr>
        <a:xfrm>
          <a:off x="8841442" y="2288631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Scoring</a:t>
          </a:r>
        </a:p>
      </dsp:txBody>
      <dsp:txXfrm>
        <a:off x="8841442" y="2288631"/>
        <a:ext cx="1488867" cy="5955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94C20-2472-BF40-A9C7-23F5DA226582}">
      <dsp:nvSpPr>
        <dsp:cNvPr id="0" name=""/>
        <dsp:cNvSpPr/>
      </dsp:nvSpPr>
      <dsp:spPr>
        <a:xfrm>
          <a:off x="1374791" y="1448"/>
          <a:ext cx="2421349" cy="14528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Configure Data Sources with corresponding job handlers</a:t>
          </a:r>
        </a:p>
      </dsp:txBody>
      <dsp:txXfrm>
        <a:off x="1417342" y="43999"/>
        <a:ext cx="2336247" cy="1367707"/>
      </dsp:txXfrm>
    </dsp:sp>
    <dsp:sp modelId="{A7C7D7D2-5A45-C24D-B685-7F03A9EA932B}">
      <dsp:nvSpPr>
        <dsp:cNvPr id="0" name=""/>
        <dsp:cNvSpPr/>
      </dsp:nvSpPr>
      <dsp:spPr>
        <a:xfrm rot="5400000">
          <a:off x="2328802" y="1623752"/>
          <a:ext cx="513326" cy="6004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2405317" y="1667336"/>
        <a:ext cx="360296" cy="359328"/>
      </dsp:txXfrm>
    </dsp:sp>
    <dsp:sp modelId="{5FA849CE-0E62-5D47-8CD2-A8EE69367B6F}">
      <dsp:nvSpPr>
        <dsp:cNvPr id="0" name=""/>
        <dsp:cNvSpPr/>
      </dsp:nvSpPr>
      <dsp:spPr>
        <a:xfrm>
          <a:off x="1374791" y="2422797"/>
          <a:ext cx="2421349" cy="14528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Create a new project with available data sources</a:t>
          </a:r>
        </a:p>
      </dsp:txBody>
      <dsp:txXfrm>
        <a:off x="1417342" y="2465348"/>
        <a:ext cx="2336247" cy="13677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83BD5-6308-4350-8EC6-3292D2A15EF7}">
      <dsp:nvSpPr>
        <dsp:cNvPr id="0" name=""/>
        <dsp:cNvSpPr/>
      </dsp:nvSpPr>
      <dsp:spPr>
        <a:xfrm>
          <a:off x="711598" y="1721575"/>
          <a:ext cx="968972" cy="9689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A84CA-A32C-49EB-89B4-58BE83D06B1E}">
      <dsp:nvSpPr>
        <dsp:cNvPr id="0" name=""/>
        <dsp:cNvSpPr/>
      </dsp:nvSpPr>
      <dsp:spPr>
        <a:xfrm>
          <a:off x="119448" y="3018130"/>
          <a:ext cx="21532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Support for machine learning pipeline – Training/Evaluation, Deployment and Scoring modules.</a:t>
          </a:r>
        </a:p>
      </dsp:txBody>
      <dsp:txXfrm>
        <a:off x="119448" y="3018130"/>
        <a:ext cx="2153272" cy="720000"/>
      </dsp:txXfrm>
    </dsp:sp>
    <dsp:sp modelId="{80ECB65F-9399-4318-B60B-9C23A7FC6A05}">
      <dsp:nvSpPr>
        <dsp:cNvPr id="0" name=""/>
        <dsp:cNvSpPr/>
      </dsp:nvSpPr>
      <dsp:spPr>
        <a:xfrm>
          <a:off x="3241693" y="1721575"/>
          <a:ext cx="968972" cy="9689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89528-12F8-4551-9AE1-11D96771EC7E}">
      <dsp:nvSpPr>
        <dsp:cNvPr id="0" name=""/>
        <dsp:cNvSpPr/>
      </dsp:nvSpPr>
      <dsp:spPr>
        <a:xfrm>
          <a:off x="2649543" y="3018130"/>
          <a:ext cx="21532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Dockerized setup to make it more feasible to deploy in any cloud vendors like GCP or AWS.</a:t>
          </a:r>
        </a:p>
      </dsp:txBody>
      <dsp:txXfrm>
        <a:off x="2649543" y="3018130"/>
        <a:ext cx="2153272" cy="720000"/>
      </dsp:txXfrm>
    </dsp:sp>
    <dsp:sp modelId="{FA9404D1-8A51-419E-926A-70E8D0D6AA1B}">
      <dsp:nvSpPr>
        <dsp:cNvPr id="0" name=""/>
        <dsp:cNvSpPr/>
      </dsp:nvSpPr>
      <dsp:spPr>
        <a:xfrm>
          <a:off x="5771788" y="1721575"/>
          <a:ext cx="968972" cy="9689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3739E-7B66-43C2-8941-B39634E9C469}">
      <dsp:nvSpPr>
        <dsp:cNvPr id="0" name=""/>
        <dsp:cNvSpPr/>
      </dsp:nvSpPr>
      <dsp:spPr>
        <a:xfrm>
          <a:off x="5179638" y="3018130"/>
          <a:ext cx="21532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Support for more file formats or online streams to extend to multiple types of projects.</a:t>
          </a:r>
        </a:p>
      </dsp:txBody>
      <dsp:txXfrm>
        <a:off x="5179638" y="3018130"/>
        <a:ext cx="215327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424D9-C7CE-2541-A6C2-DAFF94EE61B9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AC7BA-2B96-9E41-B81D-310B0B56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93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AC7BA-2B96-9E41-B81D-310B0B5646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60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AC7BA-2B96-9E41-B81D-310B0B5646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27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08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1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8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3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4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3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3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7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2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7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1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3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5" r:id="rId6"/>
    <p:sldLayoutId id="2147483980" r:id="rId7"/>
    <p:sldLayoutId id="2147483981" r:id="rId8"/>
    <p:sldLayoutId id="2147483982" r:id="rId9"/>
    <p:sldLayoutId id="2147483984" r:id="rId10"/>
    <p:sldLayoutId id="21474839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32CD2692-5A6F-4219-98CF-505F45766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69" r="8045" b="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8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18A36-A40B-BB4A-B667-7C4121E5D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Emotion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7B8EC-CA3D-5341-B42C-2655D5BEF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en-US" sz="2000" dirty="0"/>
              <a:t>An Architectural View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5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CA732-C3F9-2145-9405-32ACF3DDE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39" name="Rectangle 3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CBA6DC-FEBD-42D4-9AA2-94FC678204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0291915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050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1320-8FA6-E94E-A40E-07C570D8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3DF4C6-6F9B-5846-83AA-DFA825AE4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069" y="2937511"/>
            <a:ext cx="1370329" cy="861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5D1FF6-09AF-6846-AA16-BE02BB573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2836449"/>
            <a:ext cx="2205990" cy="861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6A155A-BAEE-DC42-A0E3-34886FB44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50" y="4181564"/>
            <a:ext cx="2205990" cy="813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53EFDC-72DE-394D-B00E-763D800B7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718" y="2836449"/>
            <a:ext cx="2104842" cy="985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F3A3B5-B295-0141-B939-F6C38CE1BF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0718" y="4263482"/>
            <a:ext cx="2205990" cy="72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43865C-BEFB-C44D-9C5A-BE624D1E24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1069" y="4263482"/>
            <a:ext cx="1370330" cy="6976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005F33-89C6-F345-9D65-FD2B235094D7}"/>
              </a:ext>
            </a:extLst>
          </p:cNvPr>
          <p:cNvSpPr txBox="1"/>
          <p:nvPr/>
        </p:nvSpPr>
        <p:spPr>
          <a:xfrm>
            <a:off x="1343320" y="5334375"/>
            <a:ext cx="2085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Development and</a:t>
            </a:r>
          </a:p>
          <a:p>
            <a:pPr algn="ctr"/>
            <a:r>
              <a:rPr lang="en-US" dirty="0"/>
              <a:t>Web Interface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B3EA2A-B2EE-F941-BA51-CFDEABCB1057}"/>
              </a:ext>
            </a:extLst>
          </p:cNvPr>
          <p:cNvSpPr txBox="1"/>
          <p:nvPr/>
        </p:nvSpPr>
        <p:spPr>
          <a:xfrm>
            <a:off x="8090718" y="5309989"/>
            <a:ext cx="2295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Storage, Search and</a:t>
            </a:r>
          </a:p>
          <a:p>
            <a:pPr algn="ctr"/>
            <a:r>
              <a:rPr lang="en-US" dirty="0"/>
              <a:t>Visualization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E03356-3026-9046-A5B2-F0661084A3CE}"/>
              </a:ext>
            </a:extLst>
          </p:cNvPr>
          <p:cNvSpPr txBox="1"/>
          <p:nvPr/>
        </p:nvSpPr>
        <p:spPr>
          <a:xfrm>
            <a:off x="5005159" y="5334374"/>
            <a:ext cx="1724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Streaming and</a:t>
            </a:r>
          </a:p>
          <a:p>
            <a:pPr algn="ctr"/>
            <a:r>
              <a:rPr lang="en-US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320165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B0504-5D8B-A240-BFFE-BB60D8F8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4800" dirty="0"/>
              <a:t>Pipeline – High level View</a:t>
            </a:r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AFCC24A-8BF8-484C-BAE2-2CE2B3D81F3E}"/>
              </a:ext>
            </a:extLst>
          </p:cNvPr>
          <p:cNvSpPr/>
          <p:nvPr/>
        </p:nvSpPr>
        <p:spPr>
          <a:xfrm rot="1490128">
            <a:off x="2457450" y="3190559"/>
            <a:ext cx="978408" cy="48463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D61FAD5-10ED-154B-930B-DF5417F1D39E}"/>
              </a:ext>
            </a:extLst>
          </p:cNvPr>
          <p:cNvSpPr/>
          <p:nvPr/>
        </p:nvSpPr>
        <p:spPr>
          <a:xfrm rot="19899285">
            <a:off x="2457450" y="4174856"/>
            <a:ext cx="978408" cy="48463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ACB989D8-C0D7-3746-80E9-9282AE66A96A}"/>
              </a:ext>
            </a:extLst>
          </p:cNvPr>
          <p:cNvSpPr/>
          <p:nvPr/>
        </p:nvSpPr>
        <p:spPr>
          <a:xfrm>
            <a:off x="4770120" y="3632213"/>
            <a:ext cx="978408" cy="48463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1A10ED7-2537-4E46-B412-93C52B7A2183}"/>
              </a:ext>
            </a:extLst>
          </p:cNvPr>
          <p:cNvSpPr/>
          <p:nvPr/>
        </p:nvSpPr>
        <p:spPr>
          <a:xfrm>
            <a:off x="7009641" y="3641754"/>
            <a:ext cx="818394" cy="48463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B7A1C284-9B9D-314D-87AA-CCB85535CFFE}"/>
              </a:ext>
            </a:extLst>
          </p:cNvPr>
          <p:cNvSpPr/>
          <p:nvPr/>
        </p:nvSpPr>
        <p:spPr>
          <a:xfrm>
            <a:off x="8972550" y="3615938"/>
            <a:ext cx="818394" cy="48463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19E98A-2DEB-B643-96E0-0217A6E77D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6193706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Frame 34">
            <a:extLst>
              <a:ext uri="{FF2B5EF4-FFF2-40B4-BE49-F238E27FC236}">
                <a16:creationId xmlns:a16="http://schemas.microsoft.com/office/drawing/2014/main" id="{985D86AA-D1CF-454D-A8CE-518DCDDDC588}"/>
              </a:ext>
            </a:extLst>
          </p:cNvPr>
          <p:cNvSpPr/>
          <p:nvPr/>
        </p:nvSpPr>
        <p:spPr>
          <a:xfrm>
            <a:off x="4972050" y="2295252"/>
            <a:ext cx="6372606" cy="3348882"/>
          </a:xfrm>
          <a:prstGeom prst="fram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NRC - LEXICON</a:t>
            </a:r>
          </a:p>
        </p:txBody>
      </p:sp>
    </p:spTree>
    <p:extLst>
      <p:ext uri="{BB962C8B-B14F-4D97-AF65-F5344CB8AC3E}">
        <p14:creationId xmlns:p14="http://schemas.microsoft.com/office/powerpoint/2010/main" val="95726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56863-48C4-D946-B1DD-12CA553D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072B9-C948-2A4F-A6E2-17052BF9F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597" y="3429000"/>
            <a:ext cx="1218849" cy="908208"/>
          </a:xfrm>
          <a:prstGeom prst="rect">
            <a:avLst/>
          </a:prstGeom>
        </p:spPr>
      </p:pic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37DF41ED-FF33-9945-AA8A-DC5B1C8B936F}"/>
              </a:ext>
            </a:extLst>
          </p:cNvPr>
          <p:cNvSpPr/>
          <p:nvPr/>
        </p:nvSpPr>
        <p:spPr>
          <a:xfrm>
            <a:off x="5379006" y="3429000"/>
            <a:ext cx="908208" cy="908208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5C9CA89D-FFEA-124F-B966-6F6A00C06EBF}"/>
              </a:ext>
            </a:extLst>
          </p:cNvPr>
          <p:cNvSpPr/>
          <p:nvPr/>
        </p:nvSpPr>
        <p:spPr>
          <a:xfrm>
            <a:off x="2839391" y="4874418"/>
            <a:ext cx="537260" cy="5246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XML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07E25D25-7E2F-6440-81D5-64C1A69C9D42}"/>
              </a:ext>
            </a:extLst>
          </p:cNvPr>
          <p:cNvSpPr/>
          <p:nvPr/>
        </p:nvSpPr>
        <p:spPr>
          <a:xfrm>
            <a:off x="1325880" y="3622556"/>
            <a:ext cx="610567" cy="5246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JSON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3C8F3032-43C5-204F-9E33-399B82ED441C}"/>
              </a:ext>
            </a:extLst>
          </p:cNvPr>
          <p:cNvSpPr/>
          <p:nvPr/>
        </p:nvSpPr>
        <p:spPr>
          <a:xfrm>
            <a:off x="2804162" y="2367094"/>
            <a:ext cx="606729" cy="5246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CSV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6A3374-4F87-9649-8243-6A935E7E0164}"/>
              </a:ext>
            </a:extLst>
          </p:cNvPr>
          <p:cNvSpPr/>
          <p:nvPr/>
        </p:nvSpPr>
        <p:spPr>
          <a:xfrm>
            <a:off x="7595581" y="4780152"/>
            <a:ext cx="1464815" cy="692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NRC - Lexicon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58421A-A220-3747-99F5-6DBB49F95555}"/>
              </a:ext>
            </a:extLst>
          </p:cNvPr>
          <p:cNvSpPr/>
          <p:nvPr/>
        </p:nvSpPr>
        <p:spPr>
          <a:xfrm>
            <a:off x="7595580" y="2283284"/>
            <a:ext cx="1464815" cy="692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Loader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D7396BB5-DF62-6345-9738-FEC548AD289F}"/>
              </a:ext>
            </a:extLst>
          </p:cNvPr>
          <p:cNvSpPr/>
          <p:nvPr/>
        </p:nvSpPr>
        <p:spPr>
          <a:xfrm>
            <a:off x="10351772" y="2367094"/>
            <a:ext cx="606729" cy="5246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ES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E356D926-9643-3840-B250-F6AFFBA551E9}"/>
              </a:ext>
            </a:extLst>
          </p:cNvPr>
          <p:cNvSpPr/>
          <p:nvPr/>
        </p:nvSpPr>
        <p:spPr>
          <a:xfrm>
            <a:off x="10351771" y="4863961"/>
            <a:ext cx="606729" cy="5246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ES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D4D660C4-7AEB-3E4D-BFF4-7FF6C9F65E48}"/>
              </a:ext>
            </a:extLst>
          </p:cNvPr>
          <p:cNvSpPr/>
          <p:nvPr/>
        </p:nvSpPr>
        <p:spPr>
          <a:xfrm rot="1691825">
            <a:off x="6487978" y="4509353"/>
            <a:ext cx="978408" cy="98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3B5A9B6-611E-1B42-9786-1FDBA12A6B37}"/>
              </a:ext>
            </a:extLst>
          </p:cNvPr>
          <p:cNvSpPr/>
          <p:nvPr/>
        </p:nvSpPr>
        <p:spPr>
          <a:xfrm rot="19703364">
            <a:off x="6393521" y="2894552"/>
            <a:ext cx="978408" cy="99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0EAAA9A7-6B47-2344-9D88-51E2A18AB56A}"/>
              </a:ext>
            </a:extLst>
          </p:cNvPr>
          <p:cNvSpPr/>
          <p:nvPr/>
        </p:nvSpPr>
        <p:spPr>
          <a:xfrm>
            <a:off x="9212355" y="5024825"/>
            <a:ext cx="978408" cy="111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CFB135FF-D7F0-A94D-8C94-1B376A60D39D}"/>
              </a:ext>
            </a:extLst>
          </p:cNvPr>
          <p:cNvSpPr/>
          <p:nvPr/>
        </p:nvSpPr>
        <p:spPr>
          <a:xfrm>
            <a:off x="9212355" y="2517500"/>
            <a:ext cx="978408" cy="111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EC9594C2-F6F9-814C-894C-4B4EA4992833}"/>
              </a:ext>
            </a:extLst>
          </p:cNvPr>
          <p:cNvSpPr/>
          <p:nvPr/>
        </p:nvSpPr>
        <p:spPr>
          <a:xfrm>
            <a:off x="3911001" y="3758087"/>
            <a:ext cx="1218849" cy="125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5F98AC6-B28E-7B4E-A4AB-087812A8632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107527" y="2891790"/>
            <a:ext cx="495" cy="53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6F3C4D-5614-0745-9E00-59EE1E8A2636}"/>
              </a:ext>
            </a:extLst>
          </p:cNvPr>
          <p:cNvCxnSpPr>
            <a:cxnSpLocks/>
          </p:cNvCxnSpPr>
          <p:nvPr/>
        </p:nvCxnSpPr>
        <p:spPr>
          <a:xfrm rot="10800000" flipH="1">
            <a:off x="1936447" y="3883104"/>
            <a:ext cx="562150" cy="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42F55F-1E62-9D42-B336-7905F664479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108021" y="4337208"/>
            <a:ext cx="1" cy="53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AD90C5E-5664-304F-8EB8-A483990479CE}"/>
              </a:ext>
            </a:extLst>
          </p:cNvPr>
          <p:cNvSpPr txBox="1"/>
          <p:nvPr/>
        </p:nvSpPr>
        <p:spPr>
          <a:xfrm>
            <a:off x="2363092" y="5638551"/>
            <a:ext cx="1488867" cy="5955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200" kern="1200" dirty="0"/>
              <a:t>Historical </a:t>
            </a:r>
          </a:p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200" kern="1200" dirty="0"/>
              <a:t>Data</a:t>
            </a:r>
          </a:p>
        </p:txBody>
      </p:sp>
      <p:pic>
        <p:nvPicPr>
          <p:cNvPr id="39" name="Picture 38">
            <a:hlinkClick r:id="rId3" action="ppaction://hlinksldjump"/>
            <a:extLst>
              <a:ext uri="{FF2B5EF4-FFF2-40B4-BE49-F238E27FC236}">
                <a16:creationId xmlns:a16="http://schemas.microsoft.com/office/drawing/2014/main" id="{C00B7CDD-347E-5846-A2CB-7C2F19A77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744" y="3641854"/>
            <a:ext cx="606729" cy="47629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8AECFD1-350A-CD45-8BE6-016DEB123236}"/>
              </a:ext>
            </a:extLst>
          </p:cNvPr>
          <p:cNvSpPr txBox="1"/>
          <p:nvPr/>
        </p:nvSpPr>
        <p:spPr>
          <a:xfrm>
            <a:off x="5088674" y="4429279"/>
            <a:ext cx="1488867" cy="5955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200" kern="1200" dirty="0"/>
              <a:t>Spark service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C81569-1B8F-A549-AD68-EBBB79BAD139}"/>
              </a:ext>
            </a:extLst>
          </p:cNvPr>
          <p:cNvSpPr txBox="1"/>
          <p:nvPr/>
        </p:nvSpPr>
        <p:spPr>
          <a:xfrm>
            <a:off x="9910701" y="5472467"/>
            <a:ext cx="1488867" cy="5955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200" kern="1200" dirty="0"/>
              <a:t>Elasticsearch</a:t>
            </a:r>
          </a:p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200" dirty="0"/>
              <a:t>Emotions index</a:t>
            </a:r>
            <a:endParaRPr lang="en-US" sz="1200" kern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3392A7-95B4-0343-B49C-7205516965CA}"/>
              </a:ext>
            </a:extLst>
          </p:cNvPr>
          <p:cNvSpPr txBox="1"/>
          <p:nvPr/>
        </p:nvSpPr>
        <p:spPr>
          <a:xfrm>
            <a:off x="9910701" y="3046308"/>
            <a:ext cx="1574469" cy="5955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200" kern="1200" dirty="0"/>
              <a:t>Elasticsearch</a:t>
            </a:r>
          </a:p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200" dirty="0"/>
              <a:t>Raw offline index</a:t>
            </a:r>
            <a:endParaRPr lang="en-US" sz="1200" kern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A4058D-2F77-FA4E-B63C-DDB300D940AC}"/>
              </a:ext>
            </a:extLst>
          </p:cNvPr>
          <p:cNvSpPr txBox="1"/>
          <p:nvPr/>
        </p:nvSpPr>
        <p:spPr>
          <a:xfrm>
            <a:off x="5129850" y="4586962"/>
            <a:ext cx="1466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5"/>
                </a:solidFill>
              </a:rPr>
              <a:t>offline_classifer.py</a:t>
            </a:r>
            <a:endParaRPr lang="en-US" sz="1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74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ight Arrow 26">
            <a:extLst>
              <a:ext uri="{FF2B5EF4-FFF2-40B4-BE49-F238E27FC236}">
                <a16:creationId xmlns:a16="http://schemas.microsoft.com/office/drawing/2014/main" id="{4756EB6E-742A-E042-AD33-F60B8DF0BC1F}"/>
              </a:ext>
            </a:extLst>
          </p:cNvPr>
          <p:cNvSpPr/>
          <p:nvPr/>
        </p:nvSpPr>
        <p:spPr>
          <a:xfrm>
            <a:off x="4106370" y="3913845"/>
            <a:ext cx="1218849" cy="103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64F2A2C0-429A-E449-8E96-EB90BE582876}"/>
              </a:ext>
            </a:extLst>
          </p:cNvPr>
          <p:cNvSpPr/>
          <p:nvPr/>
        </p:nvSpPr>
        <p:spPr>
          <a:xfrm rot="1800000">
            <a:off x="6771002" y="4634300"/>
            <a:ext cx="1218849" cy="103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3702F36F-F521-4248-8241-A72FFB30A019}"/>
              </a:ext>
            </a:extLst>
          </p:cNvPr>
          <p:cNvSpPr/>
          <p:nvPr/>
        </p:nvSpPr>
        <p:spPr>
          <a:xfrm rot="19800000">
            <a:off x="6685748" y="2997280"/>
            <a:ext cx="1218849" cy="103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A144F481-37FE-E74D-A015-CAC6530C54B5}"/>
              </a:ext>
            </a:extLst>
          </p:cNvPr>
          <p:cNvSpPr/>
          <p:nvPr/>
        </p:nvSpPr>
        <p:spPr>
          <a:xfrm>
            <a:off x="1842817" y="3904898"/>
            <a:ext cx="1218849" cy="111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983E2A4A-CFA7-5A49-9FD1-F324C41D3B48}"/>
              </a:ext>
            </a:extLst>
          </p:cNvPr>
          <p:cNvSpPr/>
          <p:nvPr/>
        </p:nvSpPr>
        <p:spPr>
          <a:xfrm>
            <a:off x="9080168" y="4995284"/>
            <a:ext cx="1218849" cy="103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4D51C9B-CFC7-9F49-B5D1-79070DC19694}"/>
              </a:ext>
            </a:extLst>
          </p:cNvPr>
          <p:cNvSpPr/>
          <p:nvPr/>
        </p:nvSpPr>
        <p:spPr>
          <a:xfrm>
            <a:off x="9080168" y="2576803"/>
            <a:ext cx="1218849" cy="103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E83A6-FBF3-D74A-AADD-EC7923E5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Data</a:t>
            </a:r>
          </a:p>
        </p:txBody>
      </p:sp>
      <p:pic>
        <p:nvPicPr>
          <p:cNvPr id="4" name="Picture 3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9105BBC8-46ED-C646-B6CE-74FEC1D68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" y="3606420"/>
            <a:ext cx="1091660" cy="813435"/>
          </a:xfrm>
          <a:prstGeom prst="rect">
            <a:avLst/>
          </a:prstGeom>
        </p:spPr>
      </p:pic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A1950359-FE89-DF42-8ED1-72698C49D463}"/>
              </a:ext>
            </a:extLst>
          </p:cNvPr>
          <p:cNvSpPr/>
          <p:nvPr/>
        </p:nvSpPr>
        <p:spPr>
          <a:xfrm>
            <a:off x="5381087" y="3464886"/>
            <a:ext cx="1247083" cy="1094643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ADAE30E4-0418-DD49-BEFD-6CD5833099DE}"/>
              </a:ext>
            </a:extLst>
          </p:cNvPr>
          <p:cNvSpPr/>
          <p:nvPr/>
        </p:nvSpPr>
        <p:spPr>
          <a:xfrm>
            <a:off x="3117534" y="3511647"/>
            <a:ext cx="908208" cy="908208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Rectangle 7" descr="Gears">
            <a:extLst>
              <a:ext uri="{FF2B5EF4-FFF2-40B4-BE49-F238E27FC236}">
                <a16:creationId xmlns:a16="http://schemas.microsoft.com/office/drawing/2014/main" id="{A9F8F6A1-1110-DA45-B95D-0FEB4D31AD92}"/>
              </a:ext>
            </a:extLst>
          </p:cNvPr>
          <p:cNvSpPr/>
          <p:nvPr/>
        </p:nvSpPr>
        <p:spPr>
          <a:xfrm>
            <a:off x="3311089" y="3705203"/>
            <a:ext cx="521103" cy="52110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ACE0F2-11FE-EB42-A87D-ADC890D6CF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2822" y="3798111"/>
            <a:ext cx="1023614" cy="428195"/>
          </a:xfrm>
          <a:prstGeom prst="rect">
            <a:avLst/>
          </a:prstGeom>
        </p:spPr>
      </p:pic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653E2EB7-1FCA-B944-84D0-9660D4666F86}"/>
              </a:ext>
            </a:extLst>
          </p:cNvPr>
          <p:cNvSpPr/>
          <p:nvPr/>
        </p:nvSpPr>
        <p:spPr>
          <a:xfrm>
            <a:off x="8076486" y="4675681"/>
            <a:ext cx="908208" cy="908208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4AECB2-B7D9-DE47-930C-965091403A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7224" y="4888535"/>
            <a:ext cx="606729" cy="476296"/>
          </a:xfrm>
          <a:prstGeom prst="rect">
            <a:avLst/>
          </a:prstGeom>
        </p:spPr>
      </p:pic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AE28512E-D094-874E-8442-B55FE7FED50D}"/>
              </a:ext>
            </a:extLst>
          </p:cNvPr>
          <p:cNvSpPr/>
          <p:nvPr/>
        </p:nvSpPr>
        <p:spPr>
          <a:xfrm>
            <a:off x="8076486" y="2293740"/>
            <a:ext cx="908208" cy="908208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3" name="Rectangle 12" descr="Gears">
            <a:extLst>
              <a:ext uri="{FF2B5EF4-FFF2-40B4-BE49-F238E27FC236}">
                <a16:creationId xmlns:a16="http://schemas.microsoft.com/office/drawing/2014/main" id="{D836F4C4-A101-EC4F-93CC-A4CF45110782}"/>
              </a:ext>
            </a:extLst>
          </p:cNvPr>
          <p:cNvSpPr/>
          <p:nvPr/>
        </p:nvSpPr>
        <p:spPr>
          <a:xfrm>
            <a:off x="8270041" y="2487296"/>
            <a:ext cx="521103" cy="52110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1AA53677-345A-F344-BA89-408D6599C4AC}"/>
              </a:ext>
            </a:extLst>
          </p:cNvPr>
          <p:cNvSpPr/>
          <p:nvPr/>
        </p:nvSpPr>
        <p:spPr>
          <a:xfrm>
            <a:off x="10351772" y="2367094"/>
            <a:ext cx="606729" cy="5246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ES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FDCB4C2C-3720-EE4C-8ED4-F135E9AF8F8D}"/>
              </a:ext>
            </a:extLst>
          </p:cNvPr>
          <p:cNvSpPr/>
          <p:nvPr/>
        </p:nvSpPr>
        <p:spPr>
          <a:xfrm>
            <a:off x="10351771" y="4759774"/>
            <a:ext cx="606729" cy="5246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6A3ED5-66E8-0A48-85D2-8666AB4CEF58}"/>
              </a:ext>
            </a:extLst>
          </p:cNvPr>
          <p:cNvSpPr txBox="1"/>
          <p:nvPr/>
        </p:nvSpPr>
        <p:spPr>
          <a:xfrm>
            <a:off x="2827204" y="4688924"/>
            <a:ext cx="1488867" cy="5955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200" kern="1200" dirty="0" err="1"/>
              <a:t>STREaming</a:t>
            </a:r>
            <a:endParaRPr lang="en-US" sz="1200" kern="1200" dirty="0"/>
          </a:p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200" dirty="0"/>
              <a:t>Service</a:t>
            </a:r>
            <a:endParaRPr lang="en-US" sz="1200" kern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9E831B-D7D0-684E-9240-C1647962A224}"/>
              </a:ext>
            </a:extLst>
          </p:cNvPr>
          <p:cNvSpPr txBox="1"/>
          <p:nvPr/>
        </p:nvSpPr>
        <p:spPr>
          <a:xfrm>
            <a:off x="642644" y="4590762"/>
            <a:ext cx="1488867" cy="5955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200" kern="1200" dirty="0" err="1"/>
              <a:t>TwitteR</a:t>
            </a:r>
            <a:endParaRPr lang="en-US" sz="1200" kern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C3FEF5-D379-C547-AF74-8E98BA9E118F}"/>
              </a:ext>
            </a:extLst>
          </p:cNvPr>
          <p:cNvSpPr txBox="1"/>
          <p:nvPr/>
        </p:nvSpPr>
        <p:spPr>
          <a:xfrm>
            <a:off x="5220542" y="4688924"/>
            <a:ext cx="1488867" cy="5955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200" kern="1200" dirty="0"/>
              <a:t>Kafka Broker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43DEA1-5230-5D4D-93EB-96FD4CBF53AC}"/>
              </a:ext>
            </a:extLst>
          </p:cNvPr>
          <p:cNvSpPr txBox="1"/>
          <p:nvPr/>
        </p:nvSpPr>
        <p:spPr>
          <a:xfrm>
            <a:off x="7786153" y="5763688"/>
            <a:ext cx="1488867" cy="5955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200" kern="1200" dirty="0"/>
              <a:t>Spark Classifier</a:t>
            </a:r>
          </a:p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endParaRPr lang="en-US" sz="1200" kern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D5E12A-D4E9-574B-B7B1-1E6ED9F90DAC}"/>
              </a:ext>
            </a:extLst>
          </p:cNvPr>
          <p:cNvSpPr txBox="1"/>
          <p:nvPr/>
        </p:nvSpPr>
        <p:spPr>
          <a:xfrm>
            <a:off x="7786154" y="3308647"/>
            <a:ext cx="1488867" cy="5955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200" kern="1200" dirty="0"/>
              <a:t>Loader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A2DF48-C55E-1B40-BF5B-4049339734CB}"/>
              </a:ext>
            </a:extLst>
          </p:cNvPr>
          <p:cNvSpPr txBox="1"/>
          <p:nvPr/>
        </p:nvSpPr>
        <p:spPr>
          <a:xfrm>
            <a:off x="9910701" y="5364831"/>
            <a:ext cx="1488867" cy="5955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200" kern="1200" dirty="0"/>
              <a:t>Elasticsearch</a:t>
            </a:r>
          </a:p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200" dirty="0"/>
              <a:t>Emotions index</a:t>
            </a:r>
            <a:r>
              <a:rPr lang="en-US" sz="1200" kern="12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A33726-C467-C54E-AF08-4DAD73E8CBD0}"/>
              </a:ext>
            </a:extLst>
          </p:cNvPr>
          <p:cNvSpPr txBox="1"/>
          <p:nvPr/>
        </p:nvSpPr>
        <p:spPr>
          <a:xfrm>
            <a:off x="9910701" y="3026458"/>
            <a:ext cx="1488867" cy="5955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200" kern="1200" dirty="0"/>
              <a:t>Elasticsearch</a:t>
            </a:r>
          </a:p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200" dirty="0"/>
              <a:t>Raw online index</a:t>
            </a:r>
            <a:endParaRPr lang="en-US" sz="1200" kern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9CE610-2BA8-D643-A534-CDDDB4DEAD73}"/>
              </a:ext>
            </a:extLst>
          </p:cNvPr>
          <p:cNvSpPr txBox="1"/>
          <p:nvPr/>
        </p:nvSpPr>
        <p:spPr>
          <a:xfrm>
            <a:off x="7858605" y="3442341"/>
            <a:ext cx="1363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5"/>
                </a:solidFill>
              </a:rPr>
              <a:t>online_loader.py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3B32F6-E9D8-3645-A664-712834336D79}"/>
              </a:ext>
            </a:extLst>
          </p:cNvPr>
          <p:cNvSpPr txBox="1"/>
          <p:nvPr/>
        </p:nvSpPr>
        <p:spPr>
          <a:xfrm>
            <a:off x="7805707" y="5921128"/>
            <a:ext cx="1469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5"/>
                </a:solidFill>
              </a:rPr>
              <a:t>online_classifer.py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BBF89C-A297-5A41-9F6C-57F8D7F50EEA}"/>
              </a:ext>
            </a:extLst>
          </p:cNvPr>
          <p:cNvSpPr txBox="1"/>
          <p:nvPr/>
        </p:nvSpPr>
        <p:spPr>
          <a:xfrm>
            <a:off x="2810510" y="5126683"/>
            <a:ext cx="1668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5"/>
                </a:solidFill>
              </a:rPr>
              <a:t>streaming_service.py</a:t>
            </a:r>
            <a:endParaRPr lang="en-US" sz="1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590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390E-BCE5-C449-A80B-5F17911D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Handline New Projects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557992-55C0-734E-A624-EBAFB7FD6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2377440"/>
            <a:ext cx="4427982" cy="3769360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E943E35-9630-184F-A48D-AE8DF6CED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836193"/>
              </p:ext>
            </p:extLst>
          </p:nvPr>
        </p:nvGraphicFramePr>
        <p:xfrm>
          <a:off x="6195060" y="2286000"/>
          <a:ext cx="5170932" cy="3877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369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1F76B-BEDB-684E-96BD-1776C0A10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/>
              <a:t>Future Scope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AA1427-4E00-4065-9EAB-D02A3C775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11621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175533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93920"/>
      </a:dk2>
      <a:lt2>
        <a:srgbClr val="E8E2E4"/>
      </a:lt2>
      <a:accent1>
        <a:srgbClr val="46B290"/>
      </a:accent1>
      <a:accent2>
        <a:srgbClr val="3BB25A"/>
      </a:accent2>
      <a:accent3>
        <a:srgbClr val="57B446"/>
      </a:accent3>
      <a:accent4>
        <a:srgbClr val="7CAE39"/>
      </a:accent4>
      <a:accent5>
        <a:srgbClr val="A4A541"/>
      </a:accent5>
      <a:accent6>
        <a:srgbClr val="B2823B"/>
      </a:accent6>
      <a:hlink>
        <a:srgbClr val="79892D"/>
      </a:hlink>
      <a:folHlink>
        <a:srgbClr val="82828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233</Words>
  <Application>Microsoft Macintosh PowerPoint</Application>
  <PresentationFormat>Widescreen</PresentationFormat>
  <Paragraphs>63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AccentBoxVTI</vt:lpstr>
      <vt:lpstr>Emotion Classification</vt:lpstr>
      <vt:lpstr>Introduction</vt:lpstr>
      <vt:lpstr>Tools</vt:lpstr>
      <vt:lpstr>Pipeline – High level View</vt:lpstr>
      <vt:lpstr>Historical Data</vt:lpstr>
      <vt:lpstr>Streaming Data</vt:lpstr>
      <vt:lpstr>Handline New Projects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Classification</dc:title>
  <dc:creator>Challagali, Vineeth Suhas</dc:creator>
  <cp:lastModifiedBy>Challagali, Vineeth Suhas</cp:lastModifiedBy>
  <cp:revision>2</cp:revision>
  <dcterms:created xsi:type="dcterms:W3CDTF">2020-04-20T12:55:49Z</dcterms:created>
  <dcterms:modified xsi:type="dcterms:W3CDTF">2020-04-20T16:33:17Z</dcterms:modified>
</cp:coreProperties>
</file>