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15544800" cy="10058400"/>
  <p:notesSz cx="9296400" cy="7010400"/>
  <p:defaultTextStyle>
    <a:defPPr>
      <a:defRPr lang="en-US"/>
    </a:defPPr>
    <a:lvl1pPr algn="l" defTabSz="1462088" rtl="0" fontAlgn="base">
      <a:spcBef>
        <a:spcPct val="0"/>
      </a:spcBef>
      <a:spcAft>
        <a:spcPct val="0"/>
      </a:spcAft>
      <a:defRPr sz="2900" kern="1200">
        <a:solidFill>
          <a:schemeClr val="tx1"/>
        </a:solidFill>
        <a:latin typeface="Calibri" panose="020F0502020204030204" pitchFamily="34" charset="0"/>
        <a:ea typeface="+mn-ea"/>
        <a:cs typeface="Arial" panose="020B0604020202020204" pitchFamily="34" charset="0"/>
      </a:defRPr>
    </a:lvl1pPr>
    <a:lvl2pPr marL="730250" indent="-273050" algn="l" defTabSz="1462088" rtl="0" fontAlgn="base">
      <a:spcBef>
        <a:spcPct val="0"/>
      </a:spcBef>
      <a:spcAft>
        <a:spcPct val="0"/>
      </a:spcAft>
      <a:defRPr sz="2900" kern="1200">
        <a:solidFill>
          <a:schemeClr val="tx1"/>
        </a:solidFill>
        <a:latin typeface="Calibri" panose="020F0502020204030204" pitchFamily="34" charset="0"/>
        <a:ea typeface="+mn-ea"/>
        <a:cs typeface="Arial" panose="020B0604020202020204" pitchFamily="34" charset="0"/>
      </a:defRPr>
    </a:lvl2pPr>
    <a:lvl3pPr marL="1462088" indent="-547688" algn="l" defTabSz="1462088" rtl="0" fontAlgn="base">
      <a:spcBef>
        <a:spcPct val="0"/>
      </a:spcBef>
      <a:spcAft>
        <a:spcPct val="0"/>
      </a:spcAft>
      <a:defRPr sz="2900" kern="1200">
        <a:solidFill>
          <a:schemeClr val="tx1"/>
        </a:solidFill>
        <a:latin typeface="Calibri" panose="020F0502020204030204" pitchFamily="34" charset="0"/>
        <a:ea typeface="+mn-ea"/>
        <a:cs typeface="Arial" panose="020B0604020202020204" pitchFamily="34" charset="0"/>
      </a:defRPr>
    </a:lvl3pPr>
    <a:lvl4pPr marL="2193925" indent="-822325" algn="l" defTabSz="1462088" rtl="0" fontAlgn="base">
      <a:spcBef>
        <a:spcPct val="0"/>
      </a:spcBef>
      <a:spcAft>
        <a:spcPct val="0"/>
      </a:spcAft>
      <a:defRPr sz="2900" kern="1200">
        <a:solidFill>
          <a:schemeClr val="tx1"/>
        </a:solidFill>
        <a:latin typeface="Calibri" panose="020F0502020204030204" pitchFamily="34" charset="0"/>
        <a:ea typeface="+mn-ea"/>
        <a:cs typeface="Arial" panose="020B0604020202020204" pitchFamily="34" charset="0"/>
      </a:defRPr>
    </a:lvl4pPr>
    <a:lvl5pPr marL="2925763" indent="-1096963" algn="l" defTabSz="1462088" rtl="0" fontAlgn="base">
      <a:spcBef>
        <a:spcPct val="0"/>
      </a:spcBef>
      <a:spcAft>
        <a:spcPct val="0"/>
      </a:spcAft>
      <a:defRPr sz="29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2900"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sz="2900"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sz="2900"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sz="2900"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3168">
          <p15:clr>
            <a:srgbClr val="A4A3A4"/>
          </p15:clr>
        </p15:guide>
        <p15:guide id="2" pos="48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4F81C2"/>
    <a:srgbClr val="4981C2"/>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9151" autoAdjust="0"/>
  </p:normalViewPr>
  <p:slideViewPr>
    <p:cSldViewPr>
      <p:cViewPr varScale="1">
        <p:scale>
          <a:sx n="60" d="100"/>
          <a:sy n="60" d="100"/>
        </p:scale>
        <p:origin x="893" y="58"/>
      </p:cViewPr>
      <p:guideLst>
        <p:guide orient="horz" pos="3168"/>
        <p:guide pos="489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7488" cy="350838"/>
          </a:xfrm>
          <a:prstGeom prst="rect">
            <a:avLst/>
          </a:prstGeom>
        </p:spPr>
        <p:txBody>
          <a:bodyPr vert="horz" lIns="93173" tIns="46587" rIns="93173" bIns="46587" rtlCol="0"/>
          <a:lstStyle>
            <a:lvl1pPr algn="l" defTabSz="990771"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5265738" y="0"/>
            <a:ext cx="4029075" cy="350838"/>
          </a:xfrm>
          <a:prstGeom prst="rect">
            <a:avLst/>
          </a:prstGeom>
        </p:spPr>
        <p:txBody>
          <a:bodyPr vert="horz" lIns="93173" tIns="46587" rIns="93173" bIns="46587" rtlCol="0"/>
          <a:lstStyle>
            <a:lvl1pPr algn="r" defTabSz="990771" fontAlgn="auto">
              <a:spcBef>
                <a:spcPts val="0"/>
              </a:spcBef>
              <a:spcAft>
                <a:spcPts val="0"/>
              </a:spcAft>
              <a:defRPr sz="1200">
                <a:latin typeface="+mn-lt"/>
                <a:cs typeface="+mn-cs"/>
              </a:defRPr>
            </a:lvl1pPr>
          </a:lstStyle>
          <a:p>
            <a:pPr>
              <a:defRPr/>
            </a:pPr>
            <a:fld id="{0DC5BEF3-43C3-4876-992F-CE80DB4A06A0}" type="datetimeFigureOut">
              <a:rPr lang="en-US"/>
              <a:pPr>
                <a:defRPr/>
              </a:pPr>
              <a:t>2/6/2020</a:t>
            </a:fld>
            <a:endParaRPr lang="en-US" dirty="0"/>
          </a:p>
        </p:txBody>
      </p:sp>
      <p:sp>
        <p:nvSpPr>
          <p:cNvPr id="4" name="Slide Image Placeholder 3"/>
          <p:cNvSpPr>
            <a:spLocks noGrp="1" noRot="1" noChangeAspect="1"/>
          </p:cNvSpPr>
          <p:nvPr>
            <p:ph type="sldImg" idx="2"/>
          </p:nvPr>
        </p:nvSpPr>
        <p:spPr>
          <a:xfrm>
            <a:off x="2617788" y="525463"/>
            <a:ext cx="4060825" cy="2628900"/>
          </a:xfrm>
          <a:prstGeom prst="rect">
            <a:avLst/>
          </a:prstGeom>
          <a:noFill/>
          <a:ln w="12700">
            <a:solidFill>
              <a:prstClr val="black"/>
            </a:solidFill>
          </a:ln>
        </p:spPr>
        <p:txBody>
          <a:bodyPr vert="horz" lIns="93173" tIns="46587" rIns="93173" bIns="46587" rtlCol="0" anchor="ctr"/>
          <a:lstStyle/>
          <a:p>
            <a:pPr lvl="0"/>
            <a:endParaRPr lang="en-US" noProof="0" dirty="0"/>
          </a:p>
        </p:txBody>
      </p:sp>
      <p:sp>
        <p:nvSpPr>
          <p:cNvPr id="5" name="Notes Placeholder 4"/>
          <p:cNvSpPr>
            <a:spLocks noGrp="1"/>
          </p:cNvSpPr>
          <p:nvPr>
            <p:ph type="body" sz="quarter" idx="3"/>
          </p:nvPr>
        </p:nvSpPr>
        <p:spPr>
          <a:xfrm>
            <a:off x="928688" y="3330575"/>
            <a:ext cx="7439025" cy="3154363"/>
          </a:xfrm>
          <a:prstGeom prst="rect">
            <a:avLst/>
          </a:prstGeom>
        </p:spPr>
        <p:txBody>
          <a:bodyPr vert="horz" lIns="93173" tIns="46587" rIns="93173" bIns="46587"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7975"/>
            <a:ext cx="4027488" cy="350838"/>
          </a:xfrm>
          <a:prstGeom prst="rect">
            <a:avLst/>
          </a:prstGeom>
        </p:spPr>
        <p:txBody>
          <a:bodyPr vert="horz" lIns="93173" tIns="46587" rIns="93173" bIns="46587" rtlCol="0" anchor="b"/>
          <a:lstStyle>
            <a:lvl1pPr algn="l" defTabSz="990771"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5265738" y="6657975"/>
            <a:ext cx="4029075" cy="350838"/>
          </a:xfrm>
          <a:prstGeom prst="rect">
            <a:avLst/>
          </a:prstGeom>
        </p:spPr>
        <p:txBody>
          <a:bodyPr vert="horz" wrap="square" lIns="93173" tIns="46587" rIns="93173" bIns="46587" numCol="1" anchor="b" anchorCtr="0" compatLnSpc="1">
            <a:prstTxWarp prst="textNoShape">
              <a:avLst/>
            </a:prstTxWarp>
          </a:bodyPr>
          <a:lstStyle>
            <a:lvl1pPr algn="r" defTabSz="990600">
              <a:defRPr sz="1200"/>
            </a:lvl1pPr>
          </a:lstStyle>
          <a:p>
            <a:fld id="{F1ACBD79-34AA-4975-9F7E-9F4BFE4CE510}" type="slidenum">
              <a:rPr lang="en-US" altLang="en-US"/>
              <a:pPr/>
              <a:t>‹#›</a:t>
            </a:fld>
            <a:endParaRPr lang="en-US" altLang="en-US"/>
          </a:p>
        </p:txBody>
      </p:sp>
    </p:spTree>
    <p:extLst>
      <p:ext uri="{BB962C8B-B14F-4D97-AF65-F5344CB8AC3E}">
        <p14:creationId xmlns:p14="http://schemas.microsoft.com/office/powerpoint/2010/main" val="6022716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EXECUTIVE SUMMARY OF PROJECT CHARTER</a:t>
            </a:r>
          </a:p>
          <a:p>
            <a:pPr eaLnBrk="1" hangingPunct="1">
              <a:spcBef>
                <a:spcPct val="0"/>
              </a:spcBef>
            </a:pPr>
            <a:r>
              <a:rPr lang="en-US" altLang="en-US" dirty="0"/>
              <a:t>• “Canny </a:t>
            </a:r>
            <a:r>
              <a:rPr lang="en-US" altLang="en-US" dirty="0" err="1"/>
              <a:t>Carz</a:t>
            </a:r>
            <a:r>
              <a:rPr lang="en-US" altLang="en-US" dirty="0"/>
              <a:t>” is an Android or IOS based application platform for the riders and drivers to book a ride or rent a car.</a:t>
            </a:r>
          </a:p>
          <a:p>
            <a:pPr eaLnBrk="1" hangingPunct="1">
              <a:spcBef>
                <a:spcPct val="0"/>
              </a:spcBef>
            </a:pPr>
            <a:r>
              <a:rPr lang="en-US" altLang="en-US" dirty="0"/>
              <a:t>• It provide platform for subscriber to buy or sell their new and used car.</a:t>
            </a:r>
          </a:p>
          <a:p>
            <a:pPr eaLnBrk="1" hangingPunct="1">
              <a:spcBef>
                <a:spcPct val="0"/>
              </a:spcBef>
            </a:pPr>
            <a:r>
              <a:rPr lang="en-US" altLang="en-US" dirty="0"/>
              <a:t>• To develop reliable system that can facilitate admin and guest login separately.</a:t>
            </a:r>
          </a:p>
          <a:p>
            <a:pPr eaLnBrk="1" hangingPunct="1">
              <a:spcBef>
                <a:spcPct val="0"/>
              </a:spcBef>
            </a:pPr>
            <a:r>
              <a:rPr lang="en-US" altLang="en-US" dirty="0"/>
              <a:t>• To develop user friendly application platform.</a:t>
            </a:r>
          </a:p>
        </p:txBody>
      </p:sp>
      <p:sp>
        <p:nvSpPr>
          <p:cNvPr id="5124"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eaLnBrk="0" hangingPunct="0">
              <a:defRPr sz="2900">
                <a:solidFill>
                  <a:schemeClr val="tx1"/>
                </a:solidFill>
                <a:latin typeface="Calibri" panose="020F0502020204030204" pitchFamily="34" charset="0"/>
                <a:cs typeface="Arial" panose="020B0604020202020204" pitchFamily="34" charset="0"/>
              </a:defRPr>
            </a:lvl1pPr>
            <a:lvl2pPr marL="501650" indent="-192088" defTabSz="989013" eaLnBrk="0" hangingPunct="0">
              <a:defRPr sz="2900">
                <a:solidFill>
                  <a:schemeClr val="tx1"/>
                </a:solidFill>
                <a:latin typeface="Calibri" panose="020F0502020204030204" pitchFamily="34" charset="0"/>
                <a:cs typeface="Arial" panose="020B0604020202020204" pitchFamily="34" charset="0"/>
              </a:defRPr>
            </a:lvl2pPr>
            <a:lvl3pPr marL="773113" indent="-153988" defTabSz="989013" eaLnBrk="0" hangingPunct="0">
              <a:defRPr sz="2900">
                <a:solidFill>
                  <a:schemeClr val="tx1"/>
                </a:solidFill>
                <a:latin typeface="Calibri" panose="020F0502020204030204" pitchFamily="34" charset="0"/>
                <a:cs typeface="Arial" panose="020B0604020202020204" pitchFamily="34" charset="0"/>
              </a:defRPr>
            </a:lvl3pPr>
            <a:lvl4pPr marL="1082675" indent="-153988" defTabSz="989013" eaLnBrk="0" hangingPunct="0">
              <a:defRPr sz="2900">
                <a:solidFill>
                  <a:schemeClr val="tx1"/>
                </a:solidFill>
                <a:latin typeface="Calibri" panose="020F0502020204030204" pitchFamily="34" charset="0"/>
                <a:cs typeface="Arial" panose="020B0604020202020204" pitchFamily="34" charset="0"/>
              </a:defRPr>
            </a:lvl4pPr>
            <a:lvl5pPr marL="1392238" indent="-153988" defTabSz="989013" eaLnBrk="0" hangingPunct="0">
              <a:defRPr sz="2900">
                <a:solidFill>
                  <a:schemeClr val="tx1"/>
                </a:solidFill>
                <a:latin typeface="Calibri" panose="020F0502020204030204" pitchFamily="34" charset="0"/>
                <a:cs typeface="Arial" panose="020B0604020202020204" pitchFamily="34" charset="0"/>
              </a:defRPr>
            </a:lvl5pPr>
            <a:lvl6pPr marL="1849438" indent="-153988" defTabSz="989013"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6pPr>
            <a:lvl7pPr marL="2306638" indent="-153988" defTabSz="989013"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7pPr>
            <a:lvl8pPr marL="2763838" indent="-153988" defTabSz="989013"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8pPr>
            <a:lvl9pPr marL="3221038" indent="-153988" defTabSz="989013" eaLnBrk="0" fontAlgn="base" hangingPunct="0">
              <a:spcBef>
                <a:spcPct val="0"/>
              </a:spcBef>
              <a:spcAft>
                <a:spcPct val="0"/>
              </a:spcAft>
              <a:defRPr sz="2900">
                <a:solidFill>
                  <a:schemeClr val="tx1"/>
                </a:solidFill>
                <a:latin typeface="Calibri" panose="020F0502020204030204" pitchFamily="34" charset="0"/>
                <a:cs typeface="Arial" panose="020B0604020202020204" pitchFamily="34" charset="0"/>
              </a:defRPr>
            </a:lvl9pPr>
          </a:lstStyle>
          <a:p>
            <a:pPr eaLnBrk="1" hangingPunct="1"/>
            <a:fld id="{7E3217F7-F9BB-491E-AD61-DF2F26921943}" type="slidenum">
              <a:rPr lang="en-US" altLang="en-US" sz="1200"/>
              <a:pPr eaLnBrk="1" hangingPunct="1"/>
              <a:t>1</a:t>
            </a:fld>
            <a:endParaRPr lang="en-US" altLang="en-US" sz="1200"/>
          </a:p>
        </p:txBody>
      </p:sp>
    </p:spTree>
    <p:extLst>
      <p:ext uri="{BB962C8B-B14F-4D97-AF65-F5344CB8AC3E}">
        <p14:creationId xmlns:p14="http://schemas.microsoft.com/office/powerpoint/2010/main" val="1168426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5860" y="3124624"/>
            <a:ext cx="13213080" cy="2156037"/>
          </a:xfrm>
        </p:spPr>
        <p:txBody>
          <a:bodyPr/>
          <a:lstStyle/>
          <a:p>
            <a:r>
              <a:rPr lang="en-US"/>
              <a:t>Click to edit Master title style</a:t>
            </a:r>
          </a:p>
        </p:txBody>
      </p:sp>
      <p:sp>
        <p:nvSpPr>
          <p:cNvPr id="3" name="Subtitle 2"/>
          <p:cNvSpPr>
            <a:spLocks noGrp="1"/>
          </p:cNvSpPr>
          <p:nvPr>
            <p:ph type="subTitle" idx="1"/>
          </p:nvPr>
        </p:nvSpPr>
        <p:spPr>
          <a:xfrm>
            <a:off x="2331720" y="5699760"/>
            <a:ext cx="10881360" cy="2570480"/>
          </a:xfrm>
        </p:spPr>
        <p:txBody>
          <a:bodyPr/>
          <a:lstStyle>
            <a:lvl1pPr marL="0" indent="0" algn="ctr">
              <a:buNone/>
              <a:defRPr>
                <a:solidFill>
                  <a:schemeClr val="tx1">
                    <a:tint val="75000"/>
                  </a:schemeClr>
                </a:solidFill>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F166E41-DF16-44F5-B327-242E8867DF95}" type="datetimeFigureOut">
              <a:rPr lang="en-US"/>
              <a:pPr>
                <a:defRPr/>
              </a:pPr>
              <a:t>2/6/2020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5C53236-E1BB-48F4-81B4-83E0A1F68A5C}" type="slidenum">
              <a:rPr lang="en-US" altLang="en-US"/>
              <a:pPr/>
              <a:t>‹#›</a:t>
            </a:fld>
            <a:endParaRPr lang="en-US" altLang="en-US"/>
          </a:p>
        </p:txBody>
      </p:sp>
    </p:spTree>
    <p:extLst>
      <p:ext uri="{BB962C8B-B14F-4D97-AF65-F5344CB8AC3E}">
        <p14:creationId xmlns:p14="http://schemas.microsoft.com/office/powerpoint/2010/main" val="2618264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2F12EF0-D6EB-46FB-9878-E5B11251CAAA}" type="datetimeFigureOut">
              <a:rPr lang="en-US"/>
              <a:pPr>
                <a:defRPr/>
              </a:pPr>
              <a:t>2/6/2020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2B6F2D4-B9D1-4F2A-8827-4AA972781E35}" type="slidenum">
              <a:rPr lang="en-US" altLang="en-US"/>
              <a:pPr/>
              <a:t>‹#›</a:t>
            </a:fld>
            <a:endParaRPr lang="en-US" altLang="en-US"/>
          </a:p>
        </p:txBody>
      </p:sp>
    </p:spTree>
    <p:extLst>
      <p:ext uri="{BB962C8B-B14F-4D97-AF65-F5344CB8AC3E}">
        <p14:creationId xmlns:p14="http://schemas.microsoft.com/office/powerpoint/2010/main" val="1905522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69980" y="402803"/>
            <a:ext cx="3497580" cy="85822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7240" y="402803"/>
            <a:ext cx="10233660" cy="85822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013AE7D-A6EF-437F-A8BE-9D4456D0F77D}" type="datetimeFigureOut">
              <a:rPr lang="en-US"/>
              <a:pPr>
                <a:defRPr/>
              </a:pPr>
              <a:t>2/6/2020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3626EEB-092E-4D7D-9403-49B1E8344F7C}" type="slidenum">
              <a:rPr lang="en-US" altLang="en-US"/>
              <a:pPr/>
              <a:t>‹#›</a:t>
            </a:fld>
            <a:endParaRPr lang="en-US" altLang="en-US"/>
          </a:p>
        </p:txBody>
      </p:sp>
    </p:spTree>
    <p:extLst>
      <p:ext uri="{BB962C8B-B14F-4D97-AF65-F5344CB8AC3E}">
        <p14:creationId xmlns:p14="http://schemas.microsoft.com/office/powerpoint/2010/main" val="2259875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B274602-BEC2-4CE2-8E62-3A9EEB14B3BA}" type="datetimeFigureOut">
              <a:rPr lang="en-US"/>
              <a:pPr>
                <a:defRPr/>
              </a:pPr>
              <a:t>2/6/2020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BEE1B3CA-039E-453B-B91F-A16BF31DF018}" type="slidenum">
              <a:rPr lang="en-US" altLang="en-US"/>
              <a:pPr/>
              <a:t>‹#›</a:t>
            </a:fld>
            <a:endParaRPr lang="en-US" altLang="en-US"/>
          </a:p>
        </p:txBody>
      </p:sp>
    </p:spTree>
    <p:extLst>
      <p:ext uri="{BB962C8B-B14F-4D97-AF65-F5344CB8AC3E}">
        <p14:creationId xmlns:p14="http://schemas.microsoft.com/office/powerpoint/2010/main" val="3234576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7932" y="6463454"/>
            <a:ext cx="13213080" cy="1997710"/>
          </a:xfrm>
        </p:spPr>
        <p:txBody>
          <a:bodyPr anchor="t"/>
          <a:lstStyle>
            <a:lvl1pPr algn="l">
              <a:defRPr sz="6400" b="1" cap="all"/>
            </a:lvl1pPr>
          </a:lstStyle>
          <a:p>
            <a:r>
              <a:rPr lang="en-US"/>
              <a:t>Click to edit Master title style</a:t>
            </a:r>
          </a:p>
        </p:txBody>
      </p:sp>
      <p:sp>
        <p:nvSpPr>
          <p:cNvPr id="3" name="Text Placeholder 2"/>
          <p:cNvSpPr>
            <a:spLocks noGrp="1"/>
          </p:cNvSpPr>
          <p:nvPr>
            <p:ph type="body" idx="1"/>
          </p:nvPr>
        </p:nvSpPr>
        <p:spPr>
          <a:xfrm>
            <a:off x="1227932" y="4263180"/>
            <a:ext cx="13213080" cy="2200274"/>
          </a:xfrm>
        </p:spPr>
        <p:txBody>
          <a:bodyPr anchor="b"/>
          <a:lstStyle>
            <a:lvl1pPr marL="0" indent="0">
              <a:buNone/>
              <a:defRPr sz="3200">
                <a:solidFill>
                  <a:schemeClr val="tx1">
                    <a:tint val="75000"/>
                  </a:schemeClr>
                </a:solidFill>
              </a:defRPr>
            </a:lvl1pPr>
            <a:lvl2pPr marL="731520" indent="0">
              <a:buNone/>
              <a:defRPr sz="2900">
                <a:solidFill>
                  <a:schemeClr val="tx1">
                    <a:tint val="75000"/>
                  </a:schemeClr>
                </a:solidFill>
              </a:defRPr>
            </a:lvl2pPr>
            <a:lvl3pPr marL="1463040" indent="0">
              <a:buNone/>
              <a:defRPr sz="2600">
                <a:solidFill>
                  <a:schemeClr val="tx1">
                    <a:tint val="75000"/>
                  </a:schemeClr>
                </a:solidFill>
              </a:defRPr>
            </a:lvl3pPr>
            <a:lvl4pPr marL="2194560" indent="0">
              <a:buNone/>
              <a:defRPr sz="2200">
                <a:solidFill>
                  <a:schemeClr val="tx1">
                    <a:tint val="75000"/>
                  </a:schemeClr>
                </a:solidFill>
              </a:defRPr>
            </a:lvl4pPr>
            <a:lvl5pPr marL="2926080" indent="0">
              <a:buNone/>
              <a:defRPr sz="2200">
                <a:solidFill>
                  <a:schemeClr val="tx1">
                    <a:tint val="75000"/>
                  </a:schemeClr>
                </a:solidFill>
              </a:defRPr>
            </a:lvl5pPr>
            <a:lvl6pPr marL="3657600" indent="0">
              <a:buNone/>
              <a:defRPr sz="2200">
                <a:solidFill>
                  <a:schemeClr val="tx1">
                    <a:tint val="75000"/>
                  </a:schemeClr>
                </a:solidFill>
              </a:defRPr>
            </a:lvl6pPr>
            <a:lvl7pPr marL="4389120" indent="0">
              <a:buNone/>
              <a:defRPr sz="2200">
                <a:solidFill>
                  <a:schemeClr val="tx1">
                    <a:tint val="75000"/>
                  </a:schemeClr>
                </a:solidFill>
              </a:defRPr>
            </a:lvl7pPr>
            <a:lvl8pPr marL="5120640" indent="0">
              <a:buNone/>
              <a:defRPr sz="2200">
                <a:solidFill>
                  <a:schemeClr val="tx1">
                    <a:tint val="75000"/>
                  </a:schemeClr>
                </a:solidFill>
              </a:defRPr>
            </a:lvl8pPr>
            <a:lvl9pPr marL="5852160" indent="0">
              <a:buNone/>
              <a:defRPr sz="2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EA82F23-A5D7-4C14-9A3B-F0674F080EB6}" type="datetimeFigureOut">
              <a:rPr lang="en-US"/>
              <a:pPr>
                <a:defRPr/>
              </a:pPr>
              <a:t>2/6/2020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B2454F0-DDE3-49D1-A9A8-8D77BF0D9912}" type="slidenum">
              <a:rPr lang="en-US" altLang="en-US"/>
              <a:pPr/>
              <a:t>‹#›</a:t>
            </a:fld>
            <a:endParaRPr lang="en-US" altLang="en-US"/>
          </a:p>
        </p:txBody>
      </p:sp>
    </p:spTree>
    <p:extLst>
      <p:ext uri="{BB962C8B-B14F-4D97-AF65-F5344CB8AC3E}">
        <p14:creationId xmlns:p14="http://schemas.microsoft.com/office/powerpoint/2010/main" val="2931551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77240" y="2346961"/>
            <a:ext cx="6865620" cy="6638079"/>
          </a:xfrm>
        </p:spPr>
        <p:txBody>
          <a:bodyPr/>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01940" y="2346961"/>
            <a:ext cx="6865620" cy="6638079"/>
          </a:xfrm>
        </p:spPr>
        <p:txBody>
          <a:bodyPr/>
          <a:lstStyle>
            <a:lvl1pPr>
              <a:defRPr sz="4500"/>
            </a:lvl1pPr>
            <a:lvl2pPr>
              <a:defRPr sz="38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B5211AF-928D-475B-BCC9-BEED66E2703A}" type="datetimeFigureOut">
              <a:rPr lang="en-US"/>
              <a:pPr>
                <a:defRPr/>
              </a:pPr>
              <a:t>2/6/2020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A79D945-5ADD-4AD8-A632-A46B63030F18}" type="slidenum">
              <a:rPr lang="en-US" altLang="en-US"/>
              <a:pPr/>
              <a:t>‹#›</a:t>
            </a:fld>
            <a:endParaRPr lang="en-US" altLang="en-US"/>
          </a:p>
        </p:txBody>
      </p:sp>
    </p:spTree>
    <p:extLst>
      <p:ext uri="{BB962C8B-B14F-4D97-AF65-F5344CB8AC3E}">
        <p14:creationId xmlns:p14="http://schemas.microsoft.com/office/powerpoint/2010/main" val="2669915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777240" y="2251499"/>
            <a:ext cx="6868320" cy="938318"/>
          </a:xfrm>
        </p:spPr>
        <p:txBody>
          <a:bodyPr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a:t>Click to edit Master text styles</a:t>
            </a:r>
          </a:p>
        </p:txBody>
      </p:sp>
      <p:sp>
        <p:nvSpPr>
          <p:cNvPr id="4" name="Content Placeholder 3"/>
          <p:cNvSpPr>
            <a:spLocks noGrp="1"/>
          </p:cNvSpPr>
          <p:nvPr>
            <p:ph sz="half" idx="2"/>
          </p:nvPr>
        </p:nvSpPr>
        <p:spPr>
          <a:xfrm>
            <a:off x="777240" y="3189817"/>
            <a:ext cx="6868320" cy="5795222"/>
          </a:xfrm>
        </p:spPr>
        <p:txBody>
          <a:bodyPr/>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96543" y="2251499"/>
            <a:ext cx="6871018" cy="938318"/>
          </a:xfrm>
        </p:spPr>
        <p:txBody>
          <a:bodyPr anchor="b"/>
          <a:lstStyle>
            <a:lvl1pPr marL="0" indent="0">
              <a:buNone/>
              <a:defRPr sz="3800" b="1"/>
            </a:lvl1pPr>
            <a:lvl2pPr marL="731520" indent="0">
              <a:buNone/>
              <a:defRPr sz="3200" b="1"/>
            </a:lvl2pPr>
            <a:lvl3pPr marL="1463040" indent="0">
              <a:buNone/>
              <a:defRPr sz="2900" b="1"/>
            </a:lvl3pPr>
            <a:lvl4pPr marL="2194560" indent="0">
              <a:buNone/>
              <a:defRPr sz="2600" b="1"/>
            </a:lvl4pPr>
            <a:lvl5pPr marL="2926080" indent="0">
              <a:buNone/>
              <a:defRPr sz="2600" b="1"/>
            </a:lvl5pPr>
            <a:lvl6pPr marL="3657600" indent="0">
              <a:buNone/>
              <a:defRPr sz="2600" b="1"/>
            </a:lvl6pPr>
            <a:lvl7pPr marL="4389120" indent="0">
              <a:buNone/>
              <a:defRPr sz="2600" b="1"/>
            </a:lvl7pPr>
            <a:lvl8pPr marL="5120640" indent="0">
              <a:buNone/>
              <a:defRPr sz="2600" b="1"/>
            </a:lvl8pPr>
            <a:lvl9pPr marL="5852160" indent="0">
              <a:buNone/>
              <a:defRPr sz="2600" b="1"/>
            </a:lvl9pPr>
          </a:lstStyle>
          <a:p>
            <a:pPr lvl="0"/>
            <a:r>
              <a:rPr lang="en-US"/>
              <a:t>Click to edit Master text styles</a:t>
            </a:r>
          </a:p>
        </p:txBody>
      </p:sp>
      <p:sp>
        <p:nvSpPr>
          <p:cNvPr id="6" name="Content Placeholder 5"/>
          <p:cNvSpPr>
            <a:spLocks noGrp="1"/>
          </p:cNvSpPr>
          <p:nvPr>
            <p:ph sz="quarter" idx="4"/>
          </p:nvPr>
        </p:nvSpPr>
        <p:spPr>
          <a:xfrm>
            <a:off x="7896543" y="3189817"/>
            <a:ext cx="6871018" cy="5795222"/>
          </a:xfrm>
        </p:spPr>
        <p:txBody>
          <a:bodyPr/>
          <a:lstStyle>
            <a:lvl1pPr>
              <a:defRPr sz="3800"/>
            </a:lvl1pPr>
            <a:lvl2pPr>
              <a:defRPr sz="32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F3DCAEB-7633-4765-8DCC-0B02231E5014}" type="datetimeFigureOut">
              <a:rPr lang="en-US"/>
              <a:pPr>
                <a:defRPr/>
              </a:pPr>
              <a:t>2/6/2020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09640EB0-5F6C-4D74-ABDD-E5FDFEADC4C3}" type="slidenum">
              <a:rPr lang="en-US" altLang="en-US"/>
              <a:pPr/>
              <a:t>‹#›</a:t>
            </a:fld>
            <a:endParaRPr lang="en-US" altLang="en-US"/>
          </a:p>
        </p:txBody>
      </p:sp>
    </p:spTree>
    <p:extLst>
      <p:ext uri="{BB962C8B-B14F-4D97-AF65-F5344CB8AC3E}">
        <p14:creationId xmlns:p14="http://schemas.microsoft.com/office/powerpoint/2010/main" val="1416133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EE5475F-42BF-4591-A9DC-B90CE1DBE05D}" type="datetimeFigureOut">
              <a:rPr lang="en-US"/>
              <a:pPr>
                <a:defRPr/>
              </a:pPr>
              <a:t>2/6/2020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7211D1DC-B2D6-46FE-8923-F48181B72ECF}" type="slidenum">
              <a:rPr lang="en-US" altLang="en-US"/>
              <a:pPr/>
              <a:t>‹#›</a:t>
            </a:fld>
            <a:endParaRPr lang="en-US" altLang="en-US"/>
          </a:p>
        </p:txBody>
      </p:sp>
    </p:spTree>
    <p:extLst>
      <p:ext uri="{BB962C8B-B14F-4D97-AF65-F5344CB8AC3E}">
        <p14:creationId xmlns:p14="http://schemas.microsoft.com/office/powerpoint/2010/main" val="1579672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1588" y="-1588"/>
            <a:ext cx="15544800" cy="538163"/>
          </a:xfrm>
          <a:prstGeom prst="rect">
            <a:avLst/>
          </a:prstGeom>
          <a:solidFill>
            <a:srgbClr val="4F81C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900">
                <a:solidFill>
                  <a:schemeClr val="tx1"/>
                </a:solidFill>
                <a:latin typeface="Calibri" pitchFamily="34" charset="0"/>
              </a:defRPr>
            </a:lvl1pPr>
            <a:lvl2pPr marL="742950" indent="-285750">
              <a:defRPr sz="2900">
                <a:solidFill>
                  <a:schemeClr val="tx1"/>
                </a:solidFill>
                <a:latin typeface="Calibri" pitchFamily="34" charset="0"/>
              </a:defRPr>
            </a:lvl2pPr>
            <a:lvl3pPr marL="1143000" indent="-228600">
              <a:defRPr sz="2900">
                <a:solidFill>
                  <a:schemeClr val="tx1"/>
                </a:solidFill>
                <a:latin typeface="Calibri" pitchFamily="34" charset="0"/>
              </a:defRPr>
            </a:lvl3pPr>
            <a:lvl4pPr marL="1600200" indent="-228600">
              <a:defRPr sz="2900">
                <a:solidFill>
                  <a:schemeClr val="tx1"/>
                </a:solidFill>
                <a:latin typeface="Calibri" pitchFamily="34" charset="0"/>
              </a:defRPr>
            </a:lvl4pPr>
            <a:lvl5pPr marL="2057400" indent="-228600">
              <a:defRPr sz="2900">
                <a:solidFill>
                  <a:schemeClr val="tx1"/>
                </a:solidFill>
                <a:latin typeface="Calibri" pitchFamily="34" charset="0"/>
              </a:defRPr>
            </a:lvl5pPr>
            <a:lvl6pPr marL="2514600" indent="-228600" defTabSz="1462088" fontAlgn="base">
              <a:spcBef>
                <a:spcPct val="0"/>
              </a:spcBef>
              <a:spcAft>
                <a:spcPct val="0"/>
              </a:spcAft>
              <a:defRPr sz="2900">
                <a:solidFill>
                  <a:schemeClr val="tx1"/>
                </a:solidFill>
                <a:latin typeface="Calibri" pitchFamily="34" charset="0"/>
              </a:defRPr>
            </a:lvl6pPr>
            <a:lvl7pPr marL="2971800" indent="-228600" defTabSz="1462088" fontAlgn="base">
              <a:spcBef>
                <a:spcPct val="0"/>
              </a:spcBef>
              <a:spcAft>
                <a:spcPct val="0"/>
              </a:spcAft>
              <a:defRPr sz="2900">
                <a:solidFill>
                  <a:schemeClr val="tx1"/>
                </a:solidFill>
                <a:latin typeface="Calibri" pitchFamily="34" charset="0"/>
              </a:defRPr>
            </a:lvl7pPr>
            <a:lvl8pPr marL="3429000" indent="-228600" defTabSz="1462088" fontAlgn="base">
              <a:spcBef>
                <a:spcPct val="0"/>
              </a:spcBef>
              <a:spcAft>
                <a:spcPct val="0"/>
              </a:spcAft>
              <a:defRPr sz="2900">
                <a:solidFill>
                  <a:schemeClr val="tx1"/>
                </a:solidFill>
                <a:latin typeface="Calibri" pitchFamily="34" charset="0"/>
              </a:defRPr>
            </a:lvl8pPr>
            <a:lvl9pPr marL="3886200" indent="-228600" defTabSz="1462088" fontAlgn="base">
              <a:spcBef>
                <a:spcPct val="0"/>
              </a:spcBef>
              <a:spcAft>
                <a:spcPct val="0"/>
              </a:spcAft>
              <a:defRPr sz="2900">
                <a:solidFill>
                  <a:schemeClr val="tx1"/>
                </a:solidFill>
                <a:latin typeface="Calibri" pitchFamily="34" charset="0"/>
              </a:defRPr>
            </a:lvl9pPr>
          </a:lstStyle>
          <a:p>
            <a:pPr>
              <a:defRPr/>
            </a:pPr>
            <a:r>
              <a:rPr lang="en-US" altLang="en-US" b="1" dirty="0">
                <a:solidFill>
                  <a:schemeClr val="bg1"/>
                </a:solidFill>
                <a:cs typeface="Arial" charset="0"/>
              </a:rPr>
              <a:t>A3 PROJECT CHARTER:</a:t>
            </a:r>
          </a:p>
        </p:txBody>
      </p:sp>
      <p:sp>
        <p:nvSpPr>
          <p:cNvPr id="3" name="TextBox 2"/>
          <p:cNvSpPr txBox="1">
            <a:spLocks noChangeArrowheads="1"/>
          </p:cNvSpPr>
          <p:nvPr userDrawn="1"/>
        </p:nvSpPr>
        <p:spPr bwMode="auto">
          <a:xfrm>
            <a:off x="10439400" y="63500"/>
            <a:ext cx="281940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900">
                <a:solidFill>
                  <a:schemeClr val="tx1"/>
                </a:solidFill>
                <a:latin typeface="Calibri" pitchFamily="34" charset="0"/>
              </a:defRPr>
            </a:lvl1pPr>
            <a:lvl2pPr marL="742950" indent="-285750">
              <a:defRPr sz="2900">
                <a:solidFill>
                  <a:schemeClr val="tx1"/>
                </a:solidFill>
                <a:latin typeface="Calibri" pitchFamily="34" charset="0"/>
              </a:defRPr>
            </a:lvl2pPr>
            <a:lvl3pPr marL="1143000" indent="-228600">
              <a:defRPr sz="2900">
                <a:solidFill>
                  <a:schemeClr val="tx1"/>
                </a:solidFill>
                <a:latin typeface="Calibri" pitchFamily="34" charset="0"/>
              </a:defRPr>
            </a:lvl3pPr>
            <a:lvl4pPr marL="1600200" indent="-228600">
              <a:defRPr sz="2900">
                <a:solidFill>
                  <a:schemeClr val="tx1"/>
                </a:solidFill>
                <a:latin typeface="Calibri" pitchFamily="34" charset="0"/>
              </a:defRPr>
            </a:lvl4pPr>
            <a:lvl5pPr marL="2057400" indent="-228600">
              <a:defRPr sz="2900">
                <a:solidFill>
                  <a:schemeClr val="tx1"/>
                </a:solidFill>
                <a:latin typeface="Calibri" pitchFamily="34" charset="0"/>
              </a:defRPr>
            </a:lvl5pPr>
            <a:lvl6pPr marL="2514600" indent="-228600" defTabSz="1462088" fontAlgn="base">
              <a:spcBef>
                <a:spcPct val="0"/>
              </a:spcBef>
              <a:spcAft>
                <a:spcPct val="0"/>
              </a:spcAft>
              <a:defRPr sz="2900">
                <a:solidFill>
                  <a:schemeClr val="tx1"/>
                </a:solidFill>
                <a:latin typeface="Calibri" pitchFamily="34" charset="0"/>
              </a:defRPr>
            </a:lvl6pPr>
            <a:lvl7pPr marL="2971800" indent="-228600" defTabSz="1462088" fontAlgn="base">
              <a:spcBef>
                <a:spcPct val="0"/>
              </a:spcBef>
              <a:spcAft>
                <a:spcPct val="0"/>
              </a:spcAft>
              <a:defRPr sz="2900">
                <a:solidFill>
                  <a:schemeClr val="tx1"/>
                </a:solidFill>
                <a:latin typeface="Calibri" pitchFamily="34" charset="0"/>
              </a:defRPr>
            </a:lvl7pPr>
            <a:lvl8pPr marL="3429000" indent="-228600" defTabSz="1462088" fontAlgn="base">
              <a:spcBef>
                <a:spcPct val="0"/>
              </a:spcBef>
              <a:spcAft>
                <a:spcPct val="0"/>
              </a:spcAft>
              <a:defRPr sz="2900">
                <a:solidFill>
                  <a:schemeClr val="tx1"/>
                </a:solidFill>
                <a:latin typeface="Calibri" pitchFamily="34" charset="0"/>
              </a:defRPr>
            </a:lvl8pPr>
            <a:lvl9pPr marL="3886200" indent="-228600" defTabSz="1462088" fontAlgn="base">
              <a:spcBef>
                <a:spcPct val="0"/>
              </a:spcBef>
              <a:spcAft>
                <a:spcPct val="0"/>
              </a:spcAft>
              <a:defRPr sz="2900">
                <a:solidFill>
                  <a:schemeClr val="tx1"/>
                </a:solidFill>
                <a:latin typeface="Calibri" pitchFamily="34" charset="0"/>
              </a:defRPr>
            </a:lvl9pPr>
          </a:lstStyle>
          <a:p>
            <a:pPr>
              <a:lnSpc>
                <a:spcPts val="1200"/>
              </a:lnSpc>
              <a:defRPr/>
            </a:pPr>
            <a:r>
              <a:rPr lang="en-US" altLang="en-US" sz="1400" b="1" dirty="0">
                <a:solidFill>
                  <a:schemeClr val="bg1"/>
                </a:solidFill>
                <a:cs typeface="Arial" charset="0"/>
              </a:rPr>
              <a:t>Date:</a:t>
            </a:r>
          </a:p>
          <a:p>
            <a:pPr>
              <a:lnSpc>
                <a:spcPts val="1200"/>
              </a:lnSpc>
              <a:defRPr/>
            </a:pPr>
            <a:r>
              <a:rPr lang="en-US" altLang="en-US" sz="1400" b="1" dirty="0">
                <a:solidFill>
                  <a:schemeClr val="bg1"/>
                </a:solidFill>
                <a:cs typeface="Arial" charset="0"/>
              </a:rPr>
              <a:t>Sponsor:</a:t>
            </a:r>
          </a:p>
        </p:txBody>
      </p:sp>
    </p:spTree>
    <p:extLst>
      <p:ext uri="{BB962C8B-B14F-4D97-AF65-F5344CB8AC3E}">
        <p14:creationId xmlns:p14="http://schemas.microsoft.com/office/powerpoint/2010/main" val="3283450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241" y="400473"/>
            <a:ext cx="5114132" cy="1704340"/>
          </a:xfrm>
        </p:spPr>
        <p:txBody>
          <a:bodyPr anchor="b"/>
          <a:lstStyle>
            <a:lvl1pPr algn="l">
              <a:defRPr sz="3200" b="1"/>
            </a:lvl1pPr>
          </a:lstStyle>
          <a:p>
            <a:r>
              <a:rPr lang="en-US"/>
              <a:t>Click to edit Master title style</a:t>
            </a:r>
          </a:p>
        </p:txBody>
      </p:sp>
      <p:sp>
        <p:nvSpPr>
          <p:cNvPr id="3" name="Content Placeholder 2"/>
          <p:cNvSpPr>
            <a:spLocks noGrp="1"/>
          </p:cNvSpPr>
          <p:nvPr>
            <p:ph idx="1"/>
          </p:nvPr>
        </p:nvSpPr>
        <p:spPr>
          <a:xfrm>
            <a:off x="6077585" y="400474"/>
            <a:ext cx="8689975" cy="8584566"/>
          </a:xfrm>
        </p:spPr>
        <p:txBody>
          <a:bodyPr/>
          <a:lstStyle>
            <a:lvl1pPr>
              <a:defRPr sz="5100"/>
            </a:lvl1pPr>
            <a:lvl2pPr>
              <a:defRPr sz="4500"/>
            </a:lvl2pPr>
            <a:lvl3pPr>
              <a:defRPr sz="38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77241" y="2104814"/>
            <a:ext cx="5114132" cy="6880226"/>
          </a:xfrm>
        </p:spPr>
        <p:txBody>
          <a:bodyPr/>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8A05161-6B3B-40A3-8A6C-8CC39A9B222E}" type="datetimeFigureOut">
              <a:rPr lang="en-US"/>
              <a:pPr>
                <a:defRPr/>
              </a:pPr>
              <a:t>2/6/2020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2A0C65A-635C-48EC-9DD6-DDB18F53C5A0}" type="slidenum">
              <a:rPr lang="en-US" altLang="en-US"/>
              <a:pPr/>
              <a:t>‹#›</a:t>
            </a:fld>
            <a:endParaRPr lang="en-US" altLang="en-US"/>
          </a:p>
        </p:txBody>
      </p:sp>
    </p:spTree>
    <p:extLst>
      <p:ext uri="{BB962C8B-B14F-4D97-AF65-F5344CB8AC3E}">
        <p14:creationId xmlns:p14="http://schemas.microsoft.com/office/powerpoint/2010/main" val="350381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6890" y="7040880"/>
            <a:ext cx="9326880" cy="831216"/>
          </a:xfrm>
        </p:spPr>
        <p:txBody>
          <a:bodyPr anchor="b"/>
          <a:lstStyle>
            <a:lvl1pPr algn="l">
              <a:defRPr sz="3200" b="1"/>
            </a:lvl1pPr>
          </a:lstStyle>
          <a:p>
            <a:r>
              <a:rPr lang="en-US"/>
              <a:t>Click to edit Master title style</a:t>
            </a:r>
          </a:p>
        </p:txBody>
      </p:sp>
      <p:sp>
        <p:nvSpPr>
          <p:cNvPr id="3" name="Picture Placeholder 2"/>
          <p:cNvSpPr>
            <a:spLocks noGrp="1"/>
          </p:cNvSpPr>
          <p:nvPr>
            <p:ph type="pic" idx="1"/>
          </p:nvPr>
        </p:nvSpPr>
        <p:spPr>
          <a:xfrm>
            <a:off x="3046890" y="898737"/>
            <a:ext cx="9326880" cy="6035040"/>
          </a:xfrm>
        </p:spPr>
        <p:txBody>
          <a:bodyPr rtlCol="0">
            <a:normAutofit/>
          </a:bodyPr>
          <a:lstStyle>
            <a:lvl1pPr marL="0" indent="0">
              <a:buNone/>
              <a:defRPr sz="5100"/>
            </a:lvl1pPr>
            <a:lvl2pPr marL="731520" indent="0">
              <a:buNone/>
              <a:defRPr sz="4500"/>
            </a:lvl2pPr>
            <a:lvl3pPr marL="1463040" indent="0">
              <a:buNone/>
              <a:defRPr sz="3800"/>
            </a:lvl3pPr>
            <a:lvl4pPr marL="2194560" indent="0">
              <a:buNone/>
              <a:defRPr sz="3200"/>
            </a:lvl4pPr>
            <a:lvl5pPr marL="2926080" indent="0">
              <a:buNone/>
              <a:defRPr sz="3200"/>
            </a:lvl5pPr>
            <a:lvl6pPr marL="3657600" indent="0">
              <a:buNone/>
              <a:defRPr sz="3200"/>
            </a:lvl6pPr>
            <a:lvl7pPr marL="4389120" indent="0">
              <a:buNone/>
              <a:defRPr sz="3200"/>
            </a:lvl7pPr>
            <a:lvl8pPr marL="5120640" indent="0">
              <a:buNone/>
              <a:defRPr sz="3200"/>
            </a:lvl8pPr>
            <a:lvl9pPr marL="5852160" indent="0">
              <a:buNone/>
              <a:defRPr sz="3200"/>
            </a:lvl9pPr>
          </a:lstStyle>
          <a:p>
            <a:pPr lvl="0"/>
            <a:endParaRPr lang="en-US" noProof="0" dirty="0"/>
          </a:p>
        </p:txBody>
      </p:sp>
      <p:sp>
        <p:nvSpPr>
          <p:cNvPr id="4" name="Text Placeholder 3"/>
          <p:cNvSpPr>
            <a:spLocks noGrp="1"/>
          </p:cNvSpPr>
          <p:nvPr>
            <p:ph type="body" sz="half" idx="2"/>
          </p:nvPr>
        </p:nvSpPr>
        <p:spPr>
          <a:xfrm>
            <a:off x="3046890" y="7872096"/>
            <a:ext cx="9326880" cy="1180464"/>
          </a:xfrm>
        </p:spPr>
        <p:txBody>
          <a:bodyPr/>
          <a:lstStyle>
            <a:lvl1pPr marL="0" indent="0">
              <a:buNone/>
              <a:defRPr sz="2200"/>
            </a:lvl1pPr>
            <a:lvl2pPr marL="731520" indent="0">
              <a:buNone/>
              <a:defRPr sz="1900"/>
            </a:lvl2pPr>
            <a:lvl3pPr marL="1463040" indent="0">
              <a:buNone/>
              <a:defRPr sz="1600"/>
            </a:lvl3pPr>
            <a:lvl4pPr marL="2194560" indent="0">
              <a:buNone/>
              <a:defRPr sz="1400"/>
            </a:lvl4pPr>
            <a:lvl5pPr marL="2926080" indent="0">
              <a:buNone/>
              <a:defRPr sz="1400"/>
            </a:lvl5pPr>
            <a:lvl6pPr marL="3657600" indent="0">
              <a:buNone/>
              <a:defRPr sz="1400"/>
            </a:lvl6pPr>
            <a:lvl7pPr marL="4389120" indent="0">
              <a:buNone/>
              <a:defRPr sz="1400"/>
            </a:lvl7pPr>
            <a:lvl8pPr marL="5120640" indent="0">
              <a:buNone/>
              <a:defRPr sz="1400"/>
            </a:lvl8pPr>
            <a:lvl9pPr marL="5852160" indent="0">
              <a:buNone/>
              <a:defRPr sz="14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60F08D4-73B3-490A-94D7-CFDFA3B7E97E}" type="datetimeFigureOut">
              <a:rPr lang="en-US"/>
              <a:pPr>
                <a:defRPr/>
              </a:pPr>
              <a:t>2/6/2020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CD8AB70-5ADB-4C68-A5B7-627C8B1FAC3F}" type="slidenum">
              <a:rPr lang="en-US" altLang="en-US"/>
              <a:pPr/>
              <a:t>‹#›</a:t>
            </a:fld>
            <a:endParaRPr lang="en-US" altLang="en-US"/>
          </a:p>
        </p:txBody>
      </p:sp>
    </p:spTree>
    <p:extLst>
      <p:ext uri="{BB962C8B-B14F-4D97-AF65-F5344CB8AC3E}">
        <p14:creationId xmlns:p14="http://schemas.microsoft.com/office/powerpoint/2010/main" val="627899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77875" y="403225"/>
            <a:ext cx="139890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6304" tIns="73152" rIns="146304" bIns="73152"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777875" y="2346325"/>
            <a:ext cx="13989050" cy="663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46304" tIns="73152" rIns="146304" bIns="7315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777875" y="9323388"/>
            <a:ext cx="3625850" cy="534987"/>
          </a:xfrm>
          <a:prstGeom prst="rect">
            <a:avLst/>
          </a:prstGeom>
        </p:spPr>
        <p:txBody>
          <a:bodyPr vert="horz" lIns="146304" tIns="73152" rIns="146304" bIns="73152" rtlCol="0" anchor="ctr"/>
          <a:lstStyle>
            <a:lvl1pPr algn="l" defTabSz="1463040" fontAlgn="auto">
              <a:spcBef>
                <a:spcPts val="0"/>
              </a:spcBef>
              <a:spcAft>
                <a:spcPts val="0"/>
              </a:spcAft>
              <a:defRPr sz="1900">
                <a:solidFill>
                  <a:schemeClr val="tx1">
                    <a:tint val="75000"/>
                  </a:schemeClr>
                </a:solidFill>
                <a:latin typeface="+mn-lt"/>
                <a:cs typeface="+mn-cs"/>
              </a:defRPr>
            </a:lvl1pPr>
          </a:lstStyle>
          <a:p>
            <a:pPr>
              <a:defRPr/>
            </a:pPr>
            <a:fld id="{67998008-C591-40C4-93EF-75855AE9770F}" type="datetimeFigureOut">
              <a:rPr lang="en-US"/>
              <a:pPr>
                <a:defRPr/>
              </a:pPr>
              <a:t>2/6/2020</a:t>
            </a:fld>
            <a:endParaRPr lang="en-US" dirty="0"/>
          </a:p>
        </p:txBody>
      </p:sp>
      <p:sp>
        <p:nvSpPr>
          <p:cNvPr id="5" name="Footer Placeholder 4"/>
          <p:cNvSpPr>
            <a:spLocks noGrp="1"/>
          </p:cNvSpPr>
          <p:nvPr>
            <p:ph type="ftr" sz="quarter" idx="3"/>
          </p:nvPr>
        </p:nvSpPr>
        <p:spPr>
          <a:xfrm>
            <a:off x="5311775" y="9323388"/>
            <a:ext cx="4921250" cy="534987"/>
          </a:xfrm>
          <a:prstGeom prst="rect">
            <a:avLst/>
          </a:prstGeom>
        </p:spPr>
        <p:txBody>
          <a:bodyPr vert="horz" lIns="146304" tIns="73152" rIns="146304" bIns="73152" rtlCol="0" anchor="ctr"/>
          <a:lstStyle>
            <a:lvl1pPr algn="ctr" defTabSz="1463040" fontAlgn="auto">
              <a:spcBef>
                <a:spcPts val="0"/>
              </a:spcBef>
              <a:spcAft>
                <a:spcPts val="0"/>
              </a:spcAft>
              <a:defRPr sz="19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11141075" y="9323388"/>
            <a:ext cx="3625850" cy="534987"/>
          </a:xfrm>
          <a:prstGeom prst="rect">
            <a:avLst/>
          </a:prstGeom>
        </p:spPr>
        <p:txBody>
          <a:bodyPr vert="horz" wrap="square" lIns="146304" tIns="73152" rIns="146304" bIns="73152" numCol="1" anchor="ctr" anchorCtr="0" compatLnSpc="1">
            <a:prstTxWarp prst="textNoShape">
              <a:avLst/>
            </a:prstTxWarp>
          </a:bodyPr>
          <a:lstStyle>
            <a:lvl1pPr algn="r">
              <a:defRPr sz="1900">
                <a:solidFill>
                  <a:srgbClr val="898989"/>
                </a:solidFill>
              </a:defRPr>
            </a:lvl1pPr>
          </a:lstStyle>
          <a:p>
            <a:fld id="{6095B3A6-9FC8-4E5E-B3A5-F3C804D6861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91" r:id="rId7"/>
    <p:sldLayoutId id="2147483787" r:id="rId8"/>
    <p:sldLayoutId id="2147483788" r:id="rId9"/>
    <p:sldLayoutId id="2147483789" r:id="rId10"/>
    <p:sldLayoutId id="2147483790" r:id="rId11"/>
  </p:sldLayoutIdLst>
  <p:txStyles>
    <p:titleStyle>
      <a:lvl1pPr algn="ctr" defTabSz="1462088" rtl="0" eaLnBrk="0" fontAlgn="base" hangingPunct="0">
        <a:spcBef>
          <a:spcPct val="0"/>
        </a:spcBef>
        <a:spcAft>
          <a:spcPct val="0"/>
        </a:spcAft>
        <a:defRPr sz="7000" kern="1200">
          <a:solidFill>
            <a:schemeClr val="tx1"/>
          </a:solidFill>
          <a:latin typeface="+mj-lt"/>
          <a:ea typeface="+mj-ea"/>
          <a:cs typeface="+mj-cs"/>
        </a:defRPr>
      </a:lvl1pPr>
      <a:lvl2pPr algn="ctr" defTabSz="1462088" rtl="0" eaLnBrk="0" fontAlgn="base" hangingPunct="0">
        <a:spcBef>
          <a:spcPct val="0"/>
        </a:spcBef>
        <a:spcAft>
          <a:spcPct val="0"/>
        </a:spcAft>
        <a:defRPr sz="7000">
          <a:solidFill>
            <a:schemeClr val="tx1"/>
          </a:solidFill>
          <a:latin typeface="Calibri" pitchFamily="34" charset="0"/>
        </a:defRPr>
      </a:lvl2pPr>
      <a:lvl3pPr algn="ctr" defTabSz="1462088" rtl="0" eaLnBrk="0" fontAlgn="base" hangingPunct="0">
        <a:spcBef>
          <a:spcPct val="0"/>
        </a:spcBef>
        <a:spcAft>
          <a:spcPct val="0"/>
        </a:spcAft>
        <a:defRPr sz="7000">
          <a:solidFill>
            <a:schemeClr val="tx1"/>
          </a:solidFill>
          <a:latin typeface="Calibri" pitchFamily="34" charset="0"/>
        </a:defRPr>
      </a:lvl3pPr>
      <a:lvl4pPr algn="ctr" defTabSz="1462088" rtl="0" eaLnBrk="0" fontAlgn="base" hangingPunct="0">
        <a:spcBef>
          <a:spcPct val="0"/>
        </a:spcBef>
        <a:spcAft>
          <a:spcPct val="0"/>
        </a:spcAft>
        <a:defRPr sz="7000">
          <a:solidFill>
            <a:schemeClr val="tx1"/>
          </a:solidFill>
          <a:latin typeface="Calibri" pitchFamily="34" charset="0"/>
        </a:defRPr>
      </a:lvl4pPr>
      <a:lvl5pPr algn="ctr" defTabSz="1462088" rtl="0" eaLnBrk="0" fontAlgn="base" hangingPunct="0">
        <a:spcBef>
          <a:spcPct val="0"/>
        </a:spcBef>
        <a:spcAft>
          <a:spcPct val="0"/>
        </a:spcAft>
        <a:defRPr sz="7000">
          <a:solidFill>
            <a:schemeClr val="tx1"/>
          </a:solidFill>
          <a:latin typeface="Calibri" pitchFamily="34" charset="0"/>
        </a:defRPr>
      </a:lvl5pPr>
      <a:lvl6pPr marL="457200" algn="ctr" defTabSz="1462088" rtl="0" fontAlgn="base">
        <a:spcBef>
          <a:spcPct val="0"/>
        </a:spcBef>
        <a:spcAft>
          <a:spcPct val="0"/>
        </a:spcAft>
        <a:defRPr sz="7000">
          <a:solidFill>
            <a:schemeClr val="tx1"/>
          </a:solidFill>
          <a:latin typeface="Calibri" pitchFamily="34" charset="0"/>
        </a:defRPr>
      </a:lvl6pPr>
      <a:lvl7pPr marL="914400" algn="ctr" defTabSz="1462088" rtl="0" fontAlgn="base">
        <a:spcBef>
          <a:spcPct val="0"/>
        </a:spcBef>
        <a:spcAft>
          <a:spcPct val="0"/>
        </a:spcAft>
        <a:defRPr sz="7000">
          <a:solidFill>
            <a:schemeClr val="tx1"/>
          </a:solidFill>
          <a:latin typeface="Calibri" pitchFamily="34" charset="0"/>
        </a:defRPr>
      </a:lvl7pPr>
      <a:lvl8pPr marL="1371600" algn="ctr" defTabSz="1462088" rtl="0" fontAlgn="base">
        <a:spcBef>
          <a:spcPct val="0"/>
        </a:spcBef>
        <a:spcAft>
          <a:spcPct val="0"/>
        </a:spcAft>
        <a:defRPr sz="7000">
          <a:solidFill>
            <a:schemeClr val="tx1"/>
          </a:solidFill>
          <a:latin typeface="Calibri" pitchFamily="34" charset="0"/>
        </a:defRPr>
      </a:lvl8pPr>
      <a:lvl9pPr marL="1828800" algn="ctr" defTabSz="1462088" rtl="0" fontAlgn="base">
        <a:spcBef>
          <a:spcPct val="0"/>
        </a:spcBef>
        <a:spcAft>
          <a:spcPct val="0"/>
        </a:spcAft>
        <a:defRPr sz="7000">
          <a:solidFill>
            <a:schemeClr val="tx1"/>
          </a:solidFill>
          <a:latin typeface="Calibri" pitchFamily="34" charset="0"/>
        </a:defRPr>
      </a:lvl9pPr>
    </p:titleStyle>
    <p:bodyStyle>
      <a:lvl1pPr marL="547688" indent="-547688" algn="l" defTabSz="1462088" rtl="0" eaLnBrk="0" fontAlgn="base" hangingPunct="0">
        <a:spcBef>
          <a:spcPct val="20000"/>
        </a:spcBef>
        <a:spcAft>
          <a:spcPct val="0"/>
        </a:spcAft>
        <a:buFont typeface="Arial" panose="020B0604020202020204" pitchFamily="34" charset="0"/>
        <a:buChar char="•"/>
        <a:defRPr sz="5100" kern="1200">
          <a:solidFill>
            <a:schemeClr val="tx1"/>
          </a:solidFill>
          <a:latin typeface="+mn-lt"/>
          <a:ea typeface="+mn-ea"/>
          <a:cs typeface="+mn-cs"/>
        </a:defRPr>
      </a:lvl1pPr>
      <a:lvl2pPr marL="1187450" indent="-457200" algn="l" defTabSz="1462088" rtl="0" eaLnBrk="0" fontAlgn="base" hangingPunct="0">
        <a:spcBef>
          <a:spcPct val="20000"/>
        </a:spcBef>
        <a:spcAft>
          <a:spcPct val="0"/>
        </a:spcAft>
        <a:buFont typeface="Arial" panose="020B0604020202020204" pitchFamily="34" charset="0"/>
        <a:buChar char="–"/>
        <a:defRPr sz="4500" kern="1200">
          <a:solidFill>
            <a:schemeClr val="tx1"/>
          </a:solidFill>
          <a:latin typeface="+mn-lt"/>
          <a:ea typeface="+mn-ea"/>
          <a:cs typeface="+mn-cs"/>
        </a:defRPr>
      </a:lvl2pPr>
      <a:lvl3pPr marL="1828800" indent="-365125" algn="l" defTabSz="1462088" rtl="0" eaLnBrk="0" fontAlgn="base" hangingPunct="0">
        <a:spcBef>
          <a:spcPct val="20000"/>
        </a:spcBef>
        <a:spcAft>
          <a:spcPct val="0"/>
        </a:spcAft>
        <a:buFont typeface="Arial" panose="020B0604020202020204" pitchFamily="34" charset="0"/>
        <a:buChar char="•"/>
        <a:defRPr sz="3800" kern="1200">
          <a:solidFill>
            <a:schemeClr val="tx1"/>
          </a:solidFill>
          <a:latin typeface="+mn-lt"/>
          <a:ea typeface="+mn-ea"/>
          <a:cs typeface="+mn-cs"/>
        </a:defRPr>
      </a:lvl3pPr>
      <a:lvl4pPr marL="2559050" indent="-365125" algn="l" defTabSz="1462088"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4pPr>
      <a:lvl5pPr marL="3290888" indent="-365125" algn="l" defTabSz="1462088"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54252191"/>
              </p:ext>
            </p:extLst>
          </p:nvPr>
        </p:nvGraphicFramePr>
        <p:xfrm>
          <a:off x="7732713" y="547688"/>
          <a:ext cx="7812087" cy="8977312"/>
        </p:xfrm>
        <a:graphic>
          <a:graphicData uri="http://schemas.openxmlformats.org/drawingml/2006/table">
            <a:tbl>
              <a:tblPr>
                <a:tableStyleId>{BC89EF96-8CEA-46FF-86C4-4CE0E7609802}</a:tableStyleId>
              </a:tblPr>
              <a:tblGrid>
                <a:gridCol w="7812087">
                  <a:extLst>
                    <a:ext uri="{9D8B030D-6E8A-4147-A177-3AD203B41FA5}">
                      <a16:colId xmlns:a16="http://schemas.microsoft.com/office/drawing/2014/main" val="20000"/>
                    </a:ext>
                  </a:extLst>
                </a:gridCol>
              </a:tblGrid>
              <a:tr h="2501795">
                <a:tc>
                  <a:txBody>
                    <a:bodyPr/>
                    <a:lstStyle/>
                    <a:p>
                      <a:r>
                        <a:rPr lang="en-US" sz="2000" b="1" baseline="0" dirty="0"/>
                        <a:t>VISION OF SUCCESS </a:t>
                      </a:r>
                    </a:p>
                    <a:p>
                      <a:pPr marL="0" indent="0">
                        <a:buFont typeface="Arial" panose="020B0604020202020204" pitchFamily="34" charset="0"/>
                        <a:buNone/>
                      </a:pPr>
                      <a:r>
                        <a:rPr lang="en-US" sz="1200" b="0" baseline="0" dirty="0"/>
                        <a:t>Wide range of customer reach.</a:t>
                      </a:r>
                    </a:p>
                    <a:p>
                      <a:pPr marL="0" indent="0">
                        <a:buFont typeface="Arial" panose="020B0604020202020204" pitchFamily="34" charset="0"/>
                        <a:buNone/>
                      </a:pPr>
                      <a:r>
                        <a:rPr lang="en-US" sz="1200" b="0" baseline="0" dirty="0"/>
                        <a:t>Diverse customer base to target (diverse demographics).</a:t>
                      </a:r>
                    </a:p>
                    <a:p>
                      <a:pPr marL="0" indent="0">
                        <a:buFont typeface="Arial" panose="020B0604020202020204" pitchFamily="34" charset="0"/>
                        <a:buNone/>
                      </a:pPr>
                      <a:r>
                        <a:rPr lang="en-US" sz="1200" b="0" baseline="0" dirty="0"/>
                        <a:t>Break monopoly of the available platforms.</a:t>
                      </a:r>
                    </a:p>
                    <a:p>
                      <a:pPr marL="0" indent="0">
                        <a:buFont typeface="Arial" panose="020B0604020202020204" pitchFamily="34" charset="0"/>
                        <a:buNone/>
                      </a:pPr>
                      <a:r>
                        <a:rPr lang="en-US" sz="1200" b="0" baseline="0" dirty="0"/>
                        <a:t>Integration with government services.</a:t>
                      </a:r>
                    </a:p>
                    <a:p>
                      <a:pPr marL="0" indent="0">
                        <a:buFont typeface="Arial" panose="020B0604020202020204" pitchFamily="34" charset="0"/>
                        <a:buNone/>
                      </a:pPr>
                      <a:r>
                        <a:rPr lang="en-US" sz="1200" b="0" baseline="0" dirty="0"/>
                        <a:t>All in one platform.</a:t>
                      </a:r>
                    </a:p>
                    <a:p>
                      <a:pPr marL="0" indent="0">
                        <a:buFont typeface="Arial" panose="020B0604020202020204" pitchFamily="34" charset="0"/>
                        <a:buNone/>
                      </a:pPr>
                      <a:r>
                        <a:rPr lang="en-US" sz="1200" b="0" baseline="0" dirty="0"/>
                        <a:t>Global approach.</a:t>
                      </a:r>
                    </a:p>
                    <a:p>
                      <a:pPr marL="0" indent="0">
                        <a:buFont typeface="Arial" panose="020B0604020202020204" pitchFamily="34" charset="0"/>
                        <a:buNone/>
                      </a:pPr>
                      <a:r>
                        <a:rPr lang="en-US" sz="1200" b="0" baseline="0" dirty="0"/>
                        <a:t>Easy to navigate.</a:t>
                      </a:r>
                    </a:p>
                    <a:p>
                      <a:pPr marL="0" indent="0">
                        <a:buFont typeface="Arial" panose="020B0604020202020204" pitchFamily="34" charset="0"/>
                        <a:buNone/>
                      </a:pPr>
                      <a:r>
                        <a:rPr lang="en-US" sz="1200" b="0" baseline="0" dirty="0"/>
                        <a:t>Easy access to market.</a:t>
                      </a:r>
                    </a:p>
                  </a:txBody>
                  <a:tcPr marL="91454" marR="91454">
                    <a:lnL w="38100" cap="flat" cmpd="sng" algn="ctr">
                      <a:solidFill>
                        <a:srgbClr val="4981C2"/>
                      </a:solidFill>
                      <a:prstDash val="solid"/>
                      <a:round/>
                      <a:headEnd type="none" w="med" len="med"/>
                      <a:tailEnd type="none" w="med" len="med"/>
                    </a:lnL>
                    <a:lnR w="38100" cap="flat" cmpd="sng" algn="ctr">
                      <a:solidFill>
                        <a:srgbClr val="4981C2"/>
                      </a:solidFill>
                      <a:prstDash val="solid"/>
                      <a:round/>
                      <a:headEnd type="none" w="med" len="med"/>
                      <a:tailEnd type="none" w="med" len="med"/>
                    </a:lnR>
                    <a:lnT w="38100" cap="flat" cmpd="sng" algn="ctr">
                      <a:solidFill>
                        <a:srgbClr val="4981C2"/>
                      </a:solidFill>
                      <a:prstDash val="solid"/>
                      <a:round/>
                      <a:headEnd type="none" w="med" len="med"/>
                      <a:tailEnd type="none" w="med" len="med"/>
                    </a:lnT>
                    <a:lnB w="38100" cap="flat" cmpd="sng" algn="ctr">
                      <a:solidFill>
                        <a:srgbClr val="4981C2"/>
                      </a:solidFill>
                      <a:prstDash val="solid"/>
                      <a:round/>
                      <a:headEnd type="none" w="med" len="med"/>
                      <a:tailEnd type="none" w="med" len="med"/>
                    </a:lnB>
                  </a:tcPr>
                </a:tc>
                <a:extLst>
                  <a:ext uri="{0D108BD9-81ED-4DB2-BD59-A6C34878D82A}">
                    <a16:rowId xmlns:a16="http://schemas.microsoft.com/office/drawing/2014/main" val="10000"/>
                  </a:ext>
                </a:extLst>
              </a:tr>
              <a:tr h="4204860">
                <a:tc>
                  <a:txBody>
                    <a:bodyPr/>
                    <a:lstStyle/>
                    <a:p>
                      <a:r>
                        <a:rPr lang="en-US" sz="2000" b="1" baseline="0" dirty="0"/>
                        <a:t>PROJECT MILESTONES &amp; SCHEDULE</a:t>
                      </a:r>
                      <a:endParaRPr lang="en-US" sz="2000" b="1" dirty="0"/>
                    </a:p>
                    <a:p>
                      <a:endParaRPr lang="en-US" sz="2400" b="1" dirty="0"/>
                    </a:p>
                    <a:p>
                      <a:endParaRPr lang="en-US" sz="2000" baseline="0" dirty="0"/>
                    </a:p>
                    <a:p>
                      <a:endParaRPr lang="en-US" sz="2000" baseline="0" dirty="0"/>
                    </a:p>
                    <a:p>
                      <a:endParaRPr lang="en-US" sz="2000" baseline="0" dirty="0"/>
                    </a:p>
                    <a:p>
                      <a:endParaRPr lang="en-US" sz="2000" baseline="0" dirty="0"/>
                    </a:p>
                    <a:p>
                      <a:endParaRPr lang="en-US" sz="2000" baseline="0" dirty="0"/>
                    </a:p>
                    <a:p>
                      <a:endParaRPr lang="en-US" sz="2000" baseline="0" dirty="0"/>
                    </a:p>
                    <a:p>
                      <a:endParaRPr lang="en-US" sz="2000" baseline="0" dirty="0"/>
                    </a:p>
                    <a:p>
                      <a:endParaRPr lang="en-US" sz="2000" baseline="0" dirty="0"/>
                    </a:p>
                  </a:txBody>
                  <a:tcPr marL="91454" marR="91454">
                    <a:lnL w="38100" cap="flat" cmpd="sng" algn="ctr">
                      <a:solidFill>
                        <a:srgbClr val="4981C2"/>
                      </a:solidFill>
                      <a:prstDash val="solid"/>
                      <a:round/>
                      <a:headEnd type="none" w="med" len="med"/>
                      <a:tailEnd type="none" w="med" len="med"/>
                    </a:lnL>
                    <a:lnR w="38100" cap="flat" cmpd="sng" algn="ctr">
                      <a:solidFill>
                        <a:srgbClr val="4981C2"/>
                      </a:solidFill>
                      <a:prstDash val="solid"/>
                      <a:round/>
                      <a:headEnd type="none" w="med" len="med"/>
                      <a:tailEnd type="none" w="med" len="med"/>
                    </a:lnR>
                    <a:lnT w="38100" cap="flat" cmpd="sng" algn="ctr">
                      <a:solidFill>
                        <a:srgbClr val="4981C2"/>
                      </a:solidFill>
                      <a:prstDash val="solid"/>
                      <a:round/>
                      <a:headEnd type="none" w="med" len="med"/>
                      <a:tailEnd type="none" w="med" len="med"/>
                    </a:lnT>
                    <a:lnB w="38100" cap="flat" cmpd="sng" algn="ctr">
                      <a:solidFill>
                        <a:srgbClr val="4981C2"/>
                      </a:solidFill>
                      <a:prstDash val="solid"/>
                      <a:round/>
                      <a:headEnd type="none" w="med" len="med"/>
                      <a:tailEnd type="none" w="med" len="med"/>
                    </a:lnB>
                  </a:tcPr>
                </a:tc>
                <a:extLst>
                  <a:ext uri="{0D108BD9-81ED-4DB2-BD59-A6C34878D82A}">
                    <a16:rowId xmlns:a16="http://schemas.microsoft.com/office/drawing/2014/main" val="10001"/>
                  </a:ext>
                </a:extLst>
              </a:tr>
              <a:tr h="2270657">
                <a:tc>
                  <a:txBody>
                    <a:bodyPr/>
                    <a:lstStyle/>
                    <a:p>
                      <a:r>
                        <a:rPr lang="en-US" sz="2000" b="1" baseline="0" dirty="0"/>
                        <a:t>RESOURCES</a:t>
                      </a:r>
                    </a:p>
                    <a:p>
                      <a:pPr marL="171450" indent="-171450">
                        <a:buFont typeface="Arial" panose="020B0604020202020204" pitchFamily="34" charset="0"/>
                        <a:buChar char="•"/>
                      </a:pPr>
                      <a:r>
                        <a:rPr lang="en-US" sz="1200" kern="1200" dirty="0">
                          <a:solidFill>
                            <a:schemeClr val="tx1"/>
                          </a:solidFill>
                          <a:latin typeface="+mn-lt"/>
                          <a:ea typeface="+mn-ea"/>
                          <a:cs typeface="+mn-cs"/>
                        </a:rPr>
                        <a:t>Time commitment for a 4 day Kaizen, excluding</a:t>
                      </a:r>
                      <a:r>
                        <a:rPr lang="en-US" sz="1200" kern="1200" baseline="0" dirty="0">
                          <a:solidFill>
                            <a:schemeClr val="tx1"/>
                          </a:solidFill>
                          <a:latin typeface="+mn-lt"/>
                          <a:ea typeface="+mn-ea"/>
                          <a:cs typeface="+mn-cs"/>
                        </a:rPr>
                        <a:t> time to implement </a:t>
                      </a:r>
                      <a:r>
                        <a:rPr lang="en-US" sz="1200" kern="1200" dirty="0">
                          <a:solidFill>
                            <a:schemeClr val="tx1"/>
                          </a:solidFill>
                          <a:latin typeface="+mn-lt"/>
                          <a:ea typeface="+mn-ea"/>
                          <a:cs typeface="+mn-cs"/>
                        </a:rPr>
                        <a:t>changes: Sponsor</a:t>
                      </a:r>
                      <a:r>
                        <a:rPr lang="en-US" sz="1200" kern="1200" baseline="0" dirty="0">
                          <a:solidFill>
                            <a:schemeClr val="tx1"/>
                          </a:solidFill>
                          <a:latin typeface="+mn-lt"/>
                          <a:ea typeface="+mn-ea"/>
                          <a:cs typeface="+mn-cs"/>
                        </a:rPr>
                        <a:t> (6-10 hrs.); Team Leader (40 hrs.); Team Members (32 hrs.); Facilitator (40-50 hrs.)</a:t>
                      </a:r>
                    </a:p>
                    <a:p>
                      <a:pPr marL="171450" indent="-171450">
                        <a:buFont typeface="Arial" panose="020B0604020202020204" pitchFamily="34" charset="0"/>
                        <a:buChar char="•"/>
                      </a:pPr>
                      <a:r>
                        <a:rPr lang="en-US" sz="1200" kern="1200" baseline="0" dirty="0">
                          <a:solidFill>
                            <a:schemeClr val="tx1"/>
                          </a:solidFill>
                          <a:latin typeface="+mn-lt"/>
                          <a:ea typeface="+mn-ea"/>
                          <a:cs typeface="+mn-cs"/>
                        </a:rPr>
                        <a:t>External Resources: </a:t>
                      </a:r>
                    </a:p>
                    <a:p>
                      <a:pPr marL="171450" indent="-171450">
                        <a:buFont typeface="Arial" panose="020B0604020202020204" pitchFamily="34" charset="0"/>
                        <a:buChar char="•"/>
                      </a:pPr>
                      <a:r>
                        <a:rPr lang="en-US" sz="1200" kern="1200" baseline="0" dirty="0">
                          <a:solidFill>
                            <a:schemeClr val="tx1"/>
                          </a:solidFill>
                          <a:latin typeface="+mn-lt"/>
                          <a:ea typeface="+mn-ea"/>
                          <a:cs typeface="+mn-cs"/>
                        </a:rPr>
                        <a:t>Equipment:</a:t>
                      </a:r>
                    </a:p>
                    <a:p>
                      <a:pPr marL="0" indent="0">
                        <a:buFont typeface="Arial" panose="020B0604020202020204" pitchFamily="34" charset="0"/>
                        <a:buNone/>
                      </a:pPr>
                      <a:endParaRPr lang="en-US" sz="1200" kern="1200" dirty="0">
                        <a:solidFill>
                          <a:schemeClr val="tx1"/>
                        </a:solidFill>
                        <a:latin typeface="+mn-lt"/>
                        <a:ea typeface="+mn-ea"/>
                        <a:cs typeface="+mn-cs"/>
                      </a:endParaRPr>
                    </a:p>
                  </a:txBody>
                  <a:tcPr marL="91454" marR="91454">
                    <a:lnL w="38100" cap="flat" cmpd="sng" algn="ctr">
                      <a:solidFill>
                        <a:srgbClr val="4981C2"/>
                      </a:solidFill>
                      <a:prstDash val="solid"/>
                      <a:round/>
                      <a:headEnd type="none" w="med" len="med"/>
                      <a:tailEnd type="none" w="med" len="med"/>
                    </a:lnL>
                    <a:lnR w="38100" cap="flat" cmpd="sng" algn="ctr">
                      <a:solidFill>
                        <a:srgbClr val="4981C2"/>
                      </a:solidFill>
                      <a:prstDash val="solid"/>
                      <a:round/>
                      <a:headEnd type="none" w="med" len="med"/>
                      <a:tailEnd type="none" w="med" len="med"/>
                    </a:lnR>
                    <a:lnT w="38100" cap="flat" cmpd="sng" algn="ctr">
                      <a:solidFill>
                        <a:srgbClr val="4981C2"/>
                      </a:solidFill>
                      <a:prstDash val="solid"/>
                      <a:round/>
                      <a:headEnd type="none" w="med" len="med"/>
                      <a:tailEnd type="none" w="med" len="med"/>
                    </a:lnT>
                    <a:lnB w="38100" cap="flat" cmpd="sng" algn="ctr">
                      <a:solidFill>
                        <a:srgbClr val="4981C2"/>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108" name="TextBox 5"/>
          <p:cNvSpPr txBox="1">
            <a:spLocks noChangeArrowheads="1"/>
          </p:cNvSpPr>
          <p:nvPr/>
        </p:nvSpPr>
        <p:spPr bwMode="auto">
          <a:xfrm>
            <a:off x="3608388" y="9525"/>
            <a:ext cx="655320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51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45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38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5pPr>
            <a:lvl6pPr marL="2514600" indent="-228600" defTabSz="1462088" eaLnBrk="0" fontAlgn="base" hangingPunct="0">
              <a:spcBef>
                <a:spcPct val="20000"/>
              </a:spcBef>
              <a:spcAft>
                <a:spcPct val="0"/>
              </a:spcAft>
              <a:buFont typeface="Arial" panose="020B0604020202020204" pitchFamily="34" charset="0"/>
              <a:buChar char="»"/>
              <a:defRPr sz="3200">
                <a:solidFill>
                  <a:schemeClr val="tx1"/>
                </a:solidFill>
                <a:latin typeface="Calibri" panose="020F0502020204030204" pitchFamily="34" charset="0"/>
              </a:defRPr>
            </a:lvl6pPr>
            <a:lvl7pPr marL="2971800" indent="-228600" defTabSz="1462088" eaLnBrk="0" fontAlgn="base" hangingPunct="0">
              <a:spcBef>
                <a:spcPct val="20000"/>
              </a:spcBef>
              <a:spcAft>
                <a:spcPct val="0"/>
              </a:spcAft>
              <a:buFont typeface="Arial" panose="020B0604020202020204" pitchFamily="34" charset="0"/>
              <a:buChar char="»"/>
              <a:defRPr sz="3200">
                <a:solidFill>
                  <a:schemeClr val="tx1"/>
                </a:solidFill>
                <a:latin typeface="Calibri" panose="020F0502020204030204" pitchFamily="34" charset="0"/>
              </a:defRPr>
            </a:lvl7pPr>
            <a:lvl8pPr marL="3429000" indent="-228600" defTabSz="1462088" eaLnBrk="0" fontAlgn="base" hangingPunct="0">
              <a:spcBef>
                <a:spcPct val="20000"/>
              </a:spcBef>
              <a:spcAft>
                <a:spcPct val="0"/>
              </a:spcAft>
              <a:buFont typeface="Arial" panose="020B0604020202020204" pitchFamily="34" charset="0"/>
              <a:buChar char="»"/>
              <a:defRPr sz="3200">
                <a:solidFill>
                  <a:schemeClr val="tx1"/>
                </a:solidFill>
                <a:latin typeface="Calibri" panose="020F0502020204030204" pitchFamily="34" charset="0"/>
              </a:defRPr>
            </a:lvl8pPr>
            <a:lvl9pPr marL="3886200" indent="-228600" defTabSz="1462088" eaLnBrk="0" fontAlgn="base" hangingPunct="0">
              <a:spcBef>
                <a:spcPct val="20000"/>
              </a:spcBef>
              <a:spcAft>
                <a:spcPct val="0"/>
              </a:spcAft>
              <a:buFont typeface="Arial" panose="020B0604020202020204" pitchFamily="34" charset="0"/>
              <a:buChar char="»"/>
              <a:defRPr sz="3200">
                <a:solidFill>
                  <a:schemeClr val="tx1"/>
                </a:solidFill>
                <a:latin typeface="Calibri" panose="020F0502020204030204" pitchFamily="34" charset="0"/>
              </a:defRPr>
            </a:lvl9pPr>
          </a:lstStyle>
          <a:p>
            <a:pPr eaLnBrk="1" hangingPunct="1">
              <a:spcBef>
                <a:spcPct val="0"/>
              </a:spcBef>
              <a:buFontTx/>
              <a:buNone/>
            </a:pPr>
            <a:r>
              <a:rPr lang="en-US" altLang="en-US" sz="2900" dirty="0">
                <a:solidFill>
                  <a:schemeClr val="bg1"/>
                </a:solidFill>
              </a:rPr>
              <a:t>CANNY CARZ</a:t>
            </a:r>
          </a:p>
        </p:txBody>
      </p:sp>
      <p:sp>
        <p:nvSpPr>
          <p:cNvPr id="4109" name="TextBox 3"/>
          <p:cNvSpPr txBox="1">
            <a:spLocks noChangeArrowheads="1"/>
          </p:cNvSpPr>
          <p:nvPr/>
        </p:nvSpPr>
        <p:spPr bwMode="auto">
          <a:xfrm>
            <a:off x="-39688" y="719138"/>
            <a:ext cx="7772401" cy="156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51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45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38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5pPr>
            <a:lvl6pPr marL="2514600" indent="-228600" defTabSz="1462088" eaLnBrk="0" fontAlgn="base" hangingPunct="0">
              <a:spcBef>
                <a:spcPct val="20000"/>
              </a:spcBef>
              <a:spcAft>
                <a:spcPct val="0"/>
              </a:spcAft>
              <a:buFont typeface="Arial" panose="020B0604020202020204" pitchFamily="34" charset="0"/>
              <a:buChar char="»"/>
              <a:defRPr sz="3200">
                <a:solidFill>
                  <a:schemeClr val="tx1"/>
                </a:solidFill>
                <a:latin typeface="Calibri" panose="020F0502020204030204" pitchFamily="34" charset="0"/>
              </a:defRPr>
            </a:lvl6pPr>
            <a:lvl7pPr marL="2971800" indent="-228600" defTabSz="1462088" eaLnBrk="0" fontAlgn="base" hangingPunct="0">
              <a:spcBef>
                <a:spcPct val="20000"/>
              </a:spcBef>
              <a:spcAft>
                <a:spcPct val="0"/>
              </a:spcAft>
              <a:buFont typeface="Arial" panose="020B0604020202020204" pitchFamily="34" charset="0"/>
              <a:buChar char="»"/>
              <a:defRPr sz="3200">
                <a:solidFill>
                  <a:schemeClr val="tx1"/>
                </a:solidFill>
                <a:latin typeface="Calibri" panose="020F0502020204030204" pitchFamily="34" charset="0"/>
              </a:defRPr>
            </a:lvl7pPr>
            <a:lvl8pPr marL="3429000" indent="-228600" defTabSz="1462088" eaLnBrk="0" fontAlgn="base" hangingPunct="0">
              <a:spcBef>
                <a:spcPct val="20000"/>
              </a:spcBef>
              <a:spcAft>
                <a:spcPct val="0"/>
              </a:spcAft>
              <a:buFont typeface="Arial" panose="020B0604020202020204" pitchFamily="34" charset="0"/>
              <a:buChar char="»"/>
              <a:defRPr sz="3200">
                <a:solidFill>
                  <a:schemeClr val="tx1"/>
                </a:solidFill>
                <a:latin typeface="Calibri" panose="020F0502020204030204" pitchFamily="34" charset="0"/>
              </a:defRPr>
            </a:lvl8pPr>
            <a:lvl9pPr marL="3886200" indent="-228600" defTabSz="1462088" eaLnBrk="0" fontAlgn="base" hangingPunct="0">
              <a:spcBef>
                <a:spcPct val="20000"/>
              </a:spcBef>
              <a:spcAft>
                <a:spcPct val="0"/>
              </a:spcAft>
              <a:buFont typeface="Arial" panose="020B0604020202020204" pitchFamily="34" charset="0"/>
              <a:buChar char="»"/>
              <a:defRPr sz="3200">
                <a:solidFill>
                  <a:schemeClr val="tx1"/>
                </a:solidFill>
                <a:latin typeface="Calibri" panose="020F0502020204030204" pitchFamily="34" charset="0"/>
              </a:defRPr>
            </a:lvl9pPr>
          </a:lstStyle>
          <a:p>
            <a:pPr eaLnBrk="1" hangingPunct="1">
              <a:spcBef>
                <a:spcPct val="0"/>
              </a:spcBef>
              <a:buFontTx/>
              <a:buNone/>
            </a:pPr>
            <a:endParaRPr lang="en-US" altLang="en-US" sz="1200"/>
          </a:p>
        </p:txBody>
      </p:sp>
      <p:sp>
        <p:nvSpPr>
          <p:cNvPr id="4110" name="TextBox 20"/>
          <p:cNvSpPr txBox="1">
            <a:spLocks noChangeArrowheads="1"/>
          </p:cNvSpPr>
          <p:nvPr/>
        </p:nvSpPr>
        <p:spPr bwMode="auto">
          <a:xfrm>
            <a:off x="-39688" y="2506663"/>
            <a:ext cx="7772401"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51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45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38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5pPr>
            <a:lvl6pPr marL="2514600" indent="-228600" defTabSz="1462088" eaLnBrk="0" fontAlgn="base" hangingPunct="0">
              <a:spcBef>
                <a:spcPct val="20000"/>
              </a:spcBef>
              <a:spcAft>
                <a:spcPct val="0"/>
              </a:spcAft>
              <a:buFont typeface="Arial" panose="020B0604020202020204" pitchFamily="34" charset="0"/>
              <a:buChar char="»"/>
              <a:defRPr sz="3200">
                <a:solidFill>
                  <a:schemeClr val="tx1"/>
                </a:solidFill>
                <a:latin typeface="Calibri" panose="020F0502020204030204" pitchFamily="34" charset="0"/>
              </a:defRPr>
            </a:lvl6pPr>
            <a:lvl7pPr marL="2971800" indent="-228600" defTabSz="1462088" eaLnBrk="0" fontAlgn="base" hangingPunct="0">
              <a:spcBef>
                <a:spcPct val="20000"/>
              </a:spcBef>
              <a:spcAft>
                <a:spcPct val="0"/>
              </a:spcAft>
              <a:buFont typeface="Arial" panose="020B0604020202020204" pitchFamily="34" charset="0"/>
              <a:buChar char="»"/>
              <a:defRPr sz="3200">
                <a:solidFill>
                  <a:schemeClr val="tx1"/>
                </a:solidFill>
                <a:latin typeface="Calibri" panose="020F0502020204030204" pitchFamily="34" charset="0"/>
              </a:defRPr>
            </a:lvl7pPr>
            <a:lvl8pPr marL="3429000" indent="-228600" defTabSz="1462088" eaLnBrk="0" fontAlgn="base" hangingPunct="0">
              <a:spcBef>
                <a:spcPct val="20000"/>
              </a:spcBef>
              <a:spcAft>
                <a:spcPct val="0"/>
              </a:spcAft>
              <a:buFont typeface="Arial" panose="020B0604020202020204" pitchFamily="34" charset="0"/>
              <a:buChar char="»"/>
              <a:defRPr sz="3200">
                <a:solidFill>
                  <a:schemeClr val="tx1"/>
                </a:solidFill>
                <a:latin typeface="Calibri" panose="020F0502020204030204" pitchFamily="34" charset="0"/>
              </a:defRPr>
            </a:lvl8pPr>
            <a:lvl9pPr marL="3886200" indent="-228600" defTabSz="1462088" eaLnBrk="0" fontAlgn="base" hangingPunct="0">
              <a:spcBef>
                <a:spcPct val="20000"/>
              </a:spcBef>
              <a:spcAft>
                <a:spcPct val="0"/>
              </a:spcAft>
              <a:buFont typeface="Arial" panose="020B0604020202020204" pitchFamily="34" charset="0"/>
              <a:buChar char="»"/>
              <a:defRPr sz="3200">
                <a:solidFill>
                  <a:schemeClr val="tx1"/>
                </a:solidFill>
                <a:latin typeface="Calibri" panose="020F0502020204030204" pitchFamily="34" charset="0"/>
              </a:defRPr>
            </a:lvl9pPr>
          </a:lstStyle>
          <a:p>
            <a:pPr eaLnBrk="1" hangingPunct="1">
              <a:spcBef>
                <a:spcPct val="0"/>
              </a:spcBef>
              <a:buFontTx/>
              <a:buNone/>
            </a:pPr>
            <a:endParaRPr lang="en-US" altLang="en-US" sz="1200"/>
          </a:p>
        </p:txBody>
      </p:sp>
      <p:sp>
        <p:nvSpPr>
          <p:cNvPr id="4111" name="TextBox 14"/>
          <p:cNvSpPr txBox="1">
            <a:spLocks noChangeArrowheads="1"/>
          </p:cNvSpPr>
          <p:nvPr/>
        </p:nvSpPr>
        <p:spPr bwMode="auto">
          <a:xfrm>
            <a:off x="11201400" y="68263"/>
            <a:ext cx="3657600" cy="40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anose="020B0604020202020204" pitchFamily="34" charset="0"/>
              <a:buChar char="•"/>
              <a:defRPr sz="51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45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38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5pPr>
            <a:lvl6pPr marL="2514600" indent="-228600" defTabSz="1462088" eaLnBrk="0" fontAlgn="base" hangingPunct="0">
              <a:spcBef>
                <a:spcPct val="20000"/>
              </a:spcBef>
              <a:spcAft>
                <a:spcPct val="0"/>
              </a:spcAft>
              <a:buFont typeface="Arial" panose="020B0604020202020204" pitchFamily="34" charset="0"/>
              <a:buChar char="»"/>
              <a:defRPr sz="3200">
                <a:solidFill>
                  <a:schemeClr val="tx1"/>
                </a:solidFill>
                <a:latin typeface="Calibri" panose="020F0502020204030204" pitchFamily="34" charset="0"/>
              </a:defRPr>
            </a:lvl6pPr>
            <a:lvl7pPr marL="2971800" indent="-228600" defTabSz="1462088" eaLnBrk="0" fontAlgn="base" hangingPunct="0">
              <a:spcBef>
                <a:spcPct val="20000"/>
              </a:spcBef>
              <a:spcAft>
                <a:spcPct val="0"/>
              </a:spcAft>
              <a:buFont typeface="Arial" panose="020B0604020202020204" pitchFamily="34" charset="0"/>
              <a:buChar char="»"/>
              <a:defRPr sz="3200">
                <a:solidFill>
                  <a:schemeClr val="tx1"/>
                </a:solidFill>
                <a:latin typeface="Calibri" panose="020F0502020204030204" pitchFamily="34" charset="0"/>
              </a:defRPr>
            </a:lvl7pPr>
            <a:lvl8pPr marL="3429000" indent="-228600" defTabSz="1462088" eaLnBrk="0" fontAlgn="base" hangingPunct="0">
              <a:spcBef>
                <a:spcPct val="20000"/>
              </a:spcBef>
              <a:spcAft>
                <a:spcPct val="0"/>
              </a:spcAft>
              <a:buFont typeface="Arial" panose="020B0604020202020204" pitchFamily="34" charset="0"/>
              <a:buChar char="»"/>
              <a:defRPr sz="3200">
                <a:solidFill>
                  <a:schemeClr val="tx1"/>
                </a:solidFill>
                <a:latin typeface="Calibri" panose="020F0502020204030204" pitchFamily="34" charset="0"/>
              </a:defRPr>
            </a:lvl8pPr>
            <a:lvl9pPr marL="3886200" indent="-228600" defTabSz="1462088" eaLnBrk="0" fontAlgn="base" hangingPunct="0">
              <a:spcBef>
                <a:spcPct val="20000"/>
              </a:spcBef>
              <a:spcAft>
                <a:spcPct val="0"/>
              </a:spcAft>
              <a:buFont typeface="Arial" panose="020B0604020202020204" pitchFamily="34" charset="0"/>
              <a:buChar char="»"/>
              <a:defRPr sz="3200">
                <a:solidFill>
                  <a:schemeClr val="tx1"/>
                </a:solidFill>
                <a:latin typeface="Calibri" panose="020F0502020204030204" pitchFamily="34" charset="0"/>
              </a:defRPr>
            </a:lvl9pPr>
          </a:lstStyle>
          <a:p>
            <a:pPr eaLnBrk="1" hangingPunct="1">
              <a:lnSpc>
                <a:spcPts val="1200"/>
              </a:lnSpc>
              <a:spcBef>
                <a:spcPct val="0"/>
              </a:spcBef>
              <a:buFontTx/>
              <a:buNone/>
            </a:pPr>
            <a:r>
              <a:rPr lang="en-US" altLang="en-US" sz="1400">
                <a:solidFill>
                  <a:schemeClr val="bg1"/>
                </a:solidFill>
              </a:rPr>
              <a:t>30/01/2020</a:t>
            </a:r>
            <a:endParaRPr lang="en-US" altLang="en-US" sz="1400" dirty="0">
              <a:solidFill>
                <a:schemeClr val="bg1"/>
              </a:solidFill>
            </a:endParaRPr>
          </a:p>
          <a:p>
            <a:pPr eaLnBrk="1" hangingPunct="1">
              <a:lnSpc>
                <a:spcPts val="1200"/>
              </a:lnSpc>
              <a:spcBef>
                <a:spcPct val="0"/>
              </a:spcBef>
              <a:buFontTx/>
              <a:buNone/>
            </a:pPr>
            <a:r>
              <a:rPr lang="en-US" altLang="en-US" sz="1400" dirty="0" err="1">
                <a:solidFill>
                  <a:schemeClr val="bg1"/>
                </a:solidFill>
              </a:rPr>
              <a:t>Kamaljeet</a:t>
            </a:r>
            <a:endParaRPr lang="en-US" altLang="en-US" sz="1400" dirty="0">
              <a:solidFill>
                <a:schemeClr val="bg1"/>
              </a:solidFill>
            </a:endParaRPr>
          </a:p>
        </p:txBody>
      </p:sp>
      <p:sp>
        <p:nvSpPr>
          <p:cNvPr id="4112" name="TextBox 18"/>
          <p:cNvSpPr txBox="1">
            <a:spLocks noChangeArrowheads="1"/>
          </p:cNvSpPr>
          <p:nvPr/>
        </p:nvSpPr>
        <p:spPr bwMode="auto">
          <a:xfrm>
            <a:off x="-39688" y="6529388"/>
            <a:ext cx="3648076"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51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45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38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5pPr>
            <a:lvl6pPr marL="2514600" indent="-228600" defTabSz="1462088" eaLnBrk="0" fontAlgn="base" hangingPunct="0">
              <a:spcBef>
                <a:spcPct val="20000"/>
              </a:spcBef>
              <a:spcAft>
                <a:spcPct val="0"/>
              </a:spcAft>
              <a:buFont typeface="Arial" panose="020B0604020202020204" pitchFamily="34" charset="0"/>
              <a:buChar char="»"/>
              <a:defRPr sz="3200">
                <a:solidFill>
                  <a:schemeClr val="tx1"/>
                </a:solidFill>
                <a:latin typeface="Calibri" panose="020F0502020204030204" pitchFamily="34" charset="0"/>
              </a:defRPr>
            </a:lvl6pPr>
            <a:lvl7pPr marL="2971800" indent="-228600" defTabSz="1462088" eaLnBrk="0" fontAlgn="base" hangingPunct="0">
              <a:spcBef>
                <a:spcPct val="20000"/>
              </a:spcBef>
              <a:spcAft>
                <a:spcPct val="0"/>
              </a:spcAft>
              <a:buFont typeface="Arial" panose="020B0604020202020204" pitchFamily="34" charset="0"/>
              <a:buChar char="»"/>
              <a:defRPr sz="3200">
                <a:solidFill>
                  <a:schemeClr val="tx1"/>
                </a:solidFill>
                <a:latin typeface="Calibri" panose="020F0502020204030204" pitchFamily="34" charset="0"/>
              </a:defRPr>
            </a:lvl7pPr>
            <a:lvl8pPr marL="3429000" indent="-228600" defTabSz="1462088" eaLnBrk="0" fontAlgn="base" hangingPunct="0">
              <a:spcBef>
                <a:spcPct val="20000"/>
              </a:spcBef>
              <a:spcAft>
                <a:spcPct val="0"/>
              </a:spcAft>
              <a:buFont typeface="Arial" panose="020B0604020202020204" pitchFamily="34" charset="0"/>
              <a:buChar char="»"/>
              <a:defRPr sz="3200">
                <a:solidFill>
                  <a:schemeClr val="tx1"/>
                </a:solidFill>
                <a:latin typeface="Calibri" panose="020F0502020204030204" pitchFamily="34" charset="0"/>
              </a:defRPr>
            </a:lvl8pPr>
            <a:lvl9pPr marL="3886200" indent="-228600" defTabSz="1462088" eaLnBrk="0" fontAlgn="base" hangingPunct="0">
              <a:spcBef>
                <a:spcPct val="20000"/>
              </a:spcBef>
              <a:spcAft>
                <a:spcPct val="0"/>
              </a:spcAft>
              <a:buFont typeface="Arial" panose="020B0604020202020204" pitchFamily="34" charset="0"/>
              <a:buChar char="»"/>
              <a:defRPr sz="3200">
                <a:solidFill>
                  <a:schemeClr val="tx1"/>
                </a:solidFill>
                <a:latin typeface="Calibri" panose="020F0502020204030204" pitchFamily="34" charset="0"/>
              </a:defRPr>
            </a:lvl9pPr>
          </a:lstStyle>
          <a:p>
            <a:pPr eaLnBrk="1" hangingPunct="1">
              <a:spcBef>
                <a:spcPct val="0"/>
              </a:spcBef>
              <a:buFontTx/>
              <a:buNone/>
            </a:pPr>
            <a:endParaRPr lang="en-US" altLang="en-US" sz="1200"/>
          </a:p>
        </p:txBody>
      </p:sp>
      <p:graphicFrame>
        <p:nvGraphicFramePr>
          <p:cNvPr id="2" name="Table 1"/>
          <p:cNvGraphicFramePr>
            <a:graphicFrameLocks noGrp="1"/>
          </p:cNvGraphicFramePr>
          <p:nvPr>
            <p:extLst>
              <p:ext uri="{D42A27DB-BD31-4B8C-83A1-F6EECF244321}">
                <p14:modId xmlns:p14="http://schemas.microsoft.com/office/powerpoint/2010/main" val="3415654307"/>
              </p:ext>
            </p:extLst>
          </p:nvPr>
        </p:nvGraphicFramePr>
        <p:xfrm>
          <a:off x="-4763" y="533401"/>
          <a:ext cx="7159011" cy="9619395"/>
        </p:xfrm>
        <a:graphic>
          <a:graphicData uri="http://schemas.openxmlformats.org/drawingml/2006/table">
            <a:tbl>
              <a:tblPr>
                <a:tableStyleId>{BC89EF96-8CEA-46FF-86C4-4CE0E7609802}</a:tableStyleId>
              </a:tblPr>
              <a:tblGrid>
                <a:gridCol w="3291070">
                  <a:extLst>
                    <a:ext uri="{9D8B030D-6E8A-4147-A177-3AD203B41FA5}">
                      <a16:colId xmlns:a16="http://schemas.microsoft.com/office/drawing/2014/main" val="20000"/>
                    </a:ext>
                  </a:extLst>
                </a:gridCol>
                <a:gridCol w="3867941">
                  <a:extLst>
                    <a:ext uri="{9D8B030D-6E8A-4147-A177-3AD203B41FA5}">
                      <a16:colId xmlns:a16="http://schemas.microsoft.com/office/drawing/2014/main" val="20001"/>
                    </a:ext>
                  </a:extLst>
                </a:gridCol>
              </a:tblGrid>
              <a:tr h="2892698">
                <a:tc gridSpan="2">
                  <a:txBody>
                    <a:bodyPr/>
                    <a:lstStyle/>
                    <a:p>
                      <a:r>
                        <a:rPr lang="en-US" sz="2000" b="1" dirty="0"/>
                        <a:t>CONTEXT</a:t>
                      </a:r>
                      <a:r>
                        <a:rPr lang="en-US" sz="2000" b="1" baseline="0" dirty="0"/>
                        <a:t> / ISSUES</a:t>
                      </a:r>
                    </a:p>
                    <a:p>
                      <a:r>
                        <a:rPr lang="en-US" sz="1200" b="0" dirty="0"/>
                        <a:t>The purpose of canny </a:t>
                      </a:r>
                      <a:r>
                        <a:rPr lang="en-US" sz="1200" b="0" dirty="0" err="1"/>
                        <a:t>carz</a:t>
                      </a:r>
                      <a:r>
                        <a:rPr lang="en-US" sz="1200" b="0" dirty="0"/>
                        <a:t> is there are multiple but separate platform for booking rides and car rentals, so we decide to combine all these platform in one single application and also include some other services like drive school training for getting G2 and G license.</a:t>
                      </a:r>
                    </a:p>
                    <a:p>
                      <a:endParaRPr lang="en-US" sz="1200" b="0" dirty="0"/>
                    </a:p>
                    <a:p>
                      <a:endParaRPr lang="en-US" sz="1200" b="0" dirty="0"/>
                    </a:p>
                    <a:p>
                      <a:r>
                        <a:rPr lang="en-US" sz="1200" b="0" dirty="0"/>
                        <a:t>From drivers perspective:</a:t>
                      </a:r>
                    </a:p>
                    <a:p>
                      <a:r>
                        <a:rPr lang="en-US" sz="1200" b="0" dirty="0"/>
                        <a:t>Spend 40 to 60 % of time circling around for rides.</a:t>
                      </a:r>
                    </a:p>
                    <a:p>
                      <a:r>
                        <a:rPr lang="en-US" sz="1200" b="0" dirty="0"/>
                        <a:t>Has to have their own car for driving.</a:t>
                      </a:r>
                    </a:p>
                    <a:p>
                      <a:endParaRPr lang="en-US" sz="1200" b="0" dirty="0"/>
                    </a:p>
                    <a:p>
                      <a:r>
                        <a:rPr lang="en-US" sz="1200" b="0" dirty="0"/>
                        <a:t>From customers perspective:</a:t>
                      </a:r>
                    </a:p>
                    <a:p>
                      <a:r>
                        <a:rPr lang="en-US" sz="1200" b="0" dirty="0"/>
                        <a:t>Numerous complex platforms for booking ride, renting car, and</a:t>
                      </a:r>
                    </a:p>
                    <a:p>
                      <a:r>
                        <a:rPr lang="en-US" sz="1200" b="0" dirty="0"/>
                        <a:t>buying and selling car.</a:t>
                      </a:r>
                    </a:p>
                    <a:p>
                      <a:r>
                        <a:rPr lang="en-US" sz="1200" b="0" dirty="0"/>
                        <a:t>Has to have G or G2 License for rentals.</a:t>
                      </a:r>
                    </a:p>
                    <a:p>
                      <a:r>
                        <a:rPr lang="en-US" sz="1200" b="0" dirty="0"/>
                        <a:t>Offer limited for rides.</a:t>
                      </a:r>
                    </a:p>
                  </a:txBody>
                  <a:tcPr marL="91436" marR="91436" marT="45723" marB="45723">
                    <a:lnL w="38100" cap="flat" cmpd="sng" algn="ctr">
                      <a:solidFill>
                        <a:srgbClr val="4981C2"/>
                      </a:solidFill>
                      <a:prstDash val="solid"/>
                      <a:round/>
                      <a:headEnd type="none" w="med" len="med"/>
                      <a:tailEnd type="none" w="med" len="med"/>
                    </a:lnL>
                    <a:lnR w="38100" cap="flat" cmpd="sng" algn="ctr">
                      <a:solidFill>
                        <a:srgbClr val="4981C2"/>
                      </a:solidFill>
                      <a:prstDash val="solid"/>
                      <a:round/>
                      <a:headEnd type="none" w="med" len="med"/>
                      <a:tailEnd type="none" w="med" len="med"/>
                    </a:lnR>
                    <a:lnT w="38100" cap="flat" cmpd="sng" algn="ctr">
                      <a:solidFill>
                        <a:srgbClr val="4981C2"/>
                      </a:solidFill>
                      <a:prstDash val="solid"/>
                      <a:round/>
                      <a:headEnd type="none" w="med" len="med"/>
                      <a:tailEnd type="none" w="med" len="med"/>
                    </a:lnT>
                    <a:lnB w="38100" cap="flat" cmpd="sng" algn="ctr">
                      <a:solidFill>
                        <a:srgbClr val="4981C2"/>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1640192">
                <a:tc gridSpan="2">
                  <a:txBody>
                    <a:bodyPr/>
                    <a:lstStyle/>
                    <a:p>
                      <a:pPr marL="0" indent="0">
                        <a:buFontTx/>
                        <a:buNone/>
                      </a:pPr>
                      <a:r>
                        <a:rPr lang="en-US" sz="2000" b="1" kern="1200" dirty="0"/>
                        <a:t>GOALS  </a:t>
                      </a:r>
                    </a:p>
                    <a:p>
                      <a:pPr marL="0" marR="0" indent="0" algn="l" defTabSz="1463040" rtl="0" eaLnBrk="1" fontAlgn="auto" latinLnBrk="0" hangingPunct="1">
                        <a:lnSpc>
                          <a:spcPct val="100000"/>
                        </a:lnSpc>
                        <a:spcBef>
                          <a:spcPts val="0"/>
                        </a:spcBef>
                        <a:spcAft>
                          <a:spcPts val="0"/>
                        </a:spcAft>
                        <a:buClrTx/>
                        <a:buSzTx/>
                        <a:buFontTx/>
                        <a:buNone/>
                        <a:tabLst/>
                        <a:defRPr/>
                      </a:pPr>
                      <a:r>
                        <a:rPr lang="en-US" sz="1200" dirty="0"/>
                        <a:t>Competition with big players(Uber, Lyft, </a:t>
                      </a:r>
                      <a:r>
                        <a:rPr lang="en-US" sz="1200" dirty="0" err="1"/>
                        <a:t>Uhaul</a:t>
                      </a:r>
                      <a:r>
                        <a:rPr lang="en-US" sz="1200" dirty="0"/>
                        <a:t>) Customers resistance to new adaption.</a:t>
                      </a:r>
                    </a:p>
                    <a:p>
                      <a:pPr marL="0" marR="0" indent="0" algn="l" defTabSz="1463040" rtl="0" eaLnBrk="1" fontAlgn="auto" latinLnBrk="0" hangingPunct="1">
                        <a:lnSpc>
                          <a:spcPct val="100000"/>
                        </a:lnSpc>
                        <a:spcBef>
                          <a:spcPts val="0"/>
                        </a:spcBef>
                        <a:spcAft>
                          <a:spcPts val="0"/>
                        </a:spcAft>
                        <a:buClrTx/>
                        <a:buSzTx/>
                        <a:buFontTx/>
                        <a:buNone/>
                        <a:tabLst/>
                        <a:defRPr/>
                      </a:pPr>
                      <a:r>
                        <a:rPr lang="en-US" sz="1200" dirty="0"/>
                        <a:t>Political uncertainties (Taxi lobby or for integration of government services.)</a:t>
                      </a:r>
                    </a:p>
                    <a:p>
                      <a:pPr marL="0" marR="0" indent="0" algn="l" defTabSz="1463040" rtl="0" eaLnBrk="1" fontAlgn="auto" latinLnBrk="0" hangingPunct="1">
                        <a:lnSpc>
                          <a:spcPct val="100000"/>
                        </a:lnSpc>
                        <a:spcBef>
                          <a:spcPts val="0"/>
                        </a:spcBef>
                        <a:spcAft>
                          <a:spcPts val="0"/>
                        </a:spcAft>
                        <a:buClrTx/>
                        <a:buSzTx/>
                        <a:buFontTx/>
                        <a:buNone/>
                        <a:tabLst/>
                        <a:defRPr/>
                      </a:pPr>
                      <a:r>
                        <a:rPr lang="en-US" sz="1200" dirty="0"/>
                        <a:t>High car insurances in certain areas.</a:t>
                      </a:r>
                    </a:p>
                    <a:p>
                      <a:pPr marL="0" marR="0" indent="0" algn="l" defTabSz="146304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146304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1463040" rtl="0" eaLnBrk="1" fontAlgn="auto" latinLnBrk="0" hangingPunct="1">
                        <a:lnSpc>
                          <a:spcPct val="100000"/>
                        </a:lnSpc>
                        <a:spcBef>
                          <a:spcPts val="0"/>
                        </a:spcBef>
                        <a:spcAft>
                          <a:spcPts val="0"/>
                        </a:spcAft>
                        <a:buClrTx/>
                        <a:buSzTx/>
                        <a:buFontTx/>
                        <a:buNone/>
                        <a:tabLst/>
                        <a:defRPr/>
                      </a:pPr>
                      <a:endParaRPr lang="en-US" sz="1200" dirty="0"/>
                    </a:p>
                  </a:txBody>
                  <a:tcPr marL="91436" marR="91436" marT="45723" marB="45723">
                    <a:lnL w="38100" cap="flat" cmpd="sng" algn="ctr">
                      <a:solidFill>
                        <a:srgbClr val="4981C2"/>
                      </a:solidFill>
                      <a:prstDash val="solid"/>
                      <a:round/>
                      <a:headEnd type="none" w="med" len="med"/>
                      <a:tailEnd type="none" w="med" len="med"/>
                    </a:lnL>
                    <a:lnR w="38100" cap="flat" cmpd="sng" algn="ctr">
                      <a:solidFill>
                        <a:srgbClr val="4981C2"/>
                      </a:solidFill>
                      <a:prstDash val="solid"/>
                      <a:round/>
                      <a:headEnd type="none" w="med" len="med"/>
                      <a:tailEnd type="none" w="med" len="med"/>
                    </a:lnR>
                    <a:lnT w="38100" cap="flat" cmpd="sng" algn="ctr">
                      <a:solidFill>
                        <a:srgbClr val="4981C2"/>
                      </a:solidFill>
                      <a:prstDash val="solid"/>
                      <a:round/>
                      <a:headEnd type="none" w="med" len="med"/>
                      <a:tailEnd type="none" w="med" len="med"/>
                    </a:lnT>
                    <a:lnB w="38100" cap="flat" cmpd="sng" algn="ctr">
                      <a:solidFill>
                        <a:srgbClr val="4981C2"/>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1"/>
                  </a:ext>
                </a:extLst>
              </a:tr>
              <a:tr h="1266661">
                <a:tc>
                  <a:txBody>
                    <a:bodyPr/>
                    <a:lstStyle/>
                    <a:p>
                      <a:pPr marL="0" indent="0">
                        <a:buFontTx/>
                        <a:buNone/>
                      </a:pPr>
                      <a:r>
                        <a:rPr lang="en-US" sz="2000" b="1" kern="1200" dirty="0"/>
                        <a:t>SCOPE (IN BOUNDS)</a:t>
                      </a:r>
                    </a:p>
                    <a:p>
                      <a:pPr marL="0" indent="0">
                        <a:buFont typeface="Arial" panose="020B0604020202020204" pitchFamily="34" charset="0"/>
                        <a:buNone/>
                      </a:pPr>
                      <a:r>
                        <a:rPr lang="en-US" sz="1200" dirty="0"/>
                        <a:t>Assumptions:</a:t>
                      </a:r>
                    </a:p>
                    <a:p>
                      <a:pPr marL="0" indent="0">
                        <a:buFont typeface="Arial" panose="020B0604020202020204" pitchFamily="34" charset="0"/>
                        <a:buNone/>
                      </a:pPr>
                      <a:r>
                        <a:rPr lang="en-US" sz="1200" dirty="0"/>
                        <a:t>● The budget of the project is $100,000</a:t>
                      </a:r>
                    </a:p>
                    <a:p>
                      <a:pPr marL="0" indent="0">
                        <a:buFont typeface="Arial" panose="020B0604020202020204" pitchFamily="34" charset="0"/>
                        <a:buNone/>
                      </a:pPr>
                      <a:r>
                        <a:rPr lang="en-US" sz="1200" dirty="0"/>
                        <a:t>● The project is completed within the schedule.</a:t>
                      </a:r>
                    </a:p>
                    <a:p>
                      <a:pPr marL="0" indent="0">
                        <a:buFont typeface="Arial" panose="020B0604020202020204" pitchFamily="34" charset="0"/>
                        <a:buNone/>
                      </a:pPr>
                      <a:r>
                        <a:rPr lang="en-US" sz="1200" dirty="0"/>
                        <a:t>● All the physical resource will be available whole the time.</a:t>
                      </a:r>
                    </a:p>
                  </a:txBody>
                  <a:tcPr marL="91436" marR="91436" marT="45723" marB="45723">
                    <a:lnL w="38100" cap="flat" cmpd="sng" algn="ctr">
                      <a:solidFill>
                        <a:srgbClr val="4981C2"/>
                      </a:solidFill>
                      <a:prstDash val="solid"/>
                      <a:round/>
                      <a:headEnd type="none" w="med" len="med"/>
                      <a:tailEnd type="none" w="med" len="med"/>
                    </a:lnL>
                    <a:lnR w="38100" cap="flat" cmpd="sng" algn="ctr">
                      <a:solidFill>
                        <a:srgbClr val="4981C2"/>
                      </a:solidFill>
                      <a:prstDash val="solid"/>
                      <a:round/>
                      <a:headEnd type="none" w="med" len="med"/>
                      <a:tailEnd type="none" w="med" len="med"/>
                    </a:lnR>
                    <a:lnT w="38100" cap="flat" cmpd="sng" algn="ctr">
                      <a:solidFill>
                        <a:srgbClr val="4981C2"/>
                      </a:solidFill>
                      <a:prstDash val="solid"/>
                      <a:round/>
                      <a:headEnd type="none" w="med" len="med"/>
                      <a:tailEnd type="none" w="med" len="med"/>
                    </a:lnT>
                    <a:lnB w="38100" cap="flat" cmpd="sng" algn="ctr">
                      <a:solidFill>
                        <a:srgbClr val="4981C2"/>
                      </a:solidFill>
                      <a:prstDash val="solid"/>
                      <a:round/>
                      <a:headEnd type="none" w="med" len="med"/>
                      <a:tailEnd type="none" w="med" len="med"/>
                    </a:lnB>
                  </a:tcPr>
                </a:tc>
                <a:tc>
                  <a:txBody>
                    <a:bodyPr/>
                    <a:lstStyle/>
                    <a:p>
                      <a:pPr marL="0" indent="0" algn="l" defTabSz="1463040" rtl="0" eaLnBrk="1" latinLnBrk="0" hangingPunct="1">
                        <a:buFontTx/>
                        <a:buNone/>
                      </a:pPr>
                      <a:r>
                        <a:rPr lang="en-US" sz="2000" b="1" kern="1200" dirty="0"/>
                        <a:t>SCOPE (OUT OF BOUNDS)</a:t>
                      </a:r>
                    </a:p>
                    <a:p>
                      <a:pPr marL="0" indent="0">
                        <a:buFont typeface="Arial" panose="020B0604020202020204" pitchFamily="34" charset="0"/>
                        <a:buNone/>
                      </a:pPr>
                      <a:r>
                        <a:rPr lang="en-US" sz="1200" dirty="0"/>
                        <a:t>Constraints:</a:t>
                      </a:r>
                    </a:p>
                    <a:p>
                      <a:pPr marL="0" indent="0">
                        <a:buFont typeface="Arial" panose="020B0604020202020204" pitchFamily="34" charset="0"/>
                        <a:buNone/>
                      </a:pPr>
                      <a:r>
                        <a:rPr lang="en-US" sz="1200" dirty="0"/>
                        <a:t>● The project will be completed in 30 days.</a:t>
                      </a:r>
                    </a:p>
                    <a:p>
                      <a:pPr marL="0" indent="0">
                        <a:buFont typeface="Arial" panose="020B0604020202020204" pitchFamily="34" charset="0"/>
                        <a:buNone/>
                      </a:pPr>
                      <a:r>
                        <a:rPr lang="en-US" sz="1200" dirty="0"/>
                        <a:t>● Two resources are working on it.</a:t>
                      </a:r>
                    </a:p>
                    <a:p>
                      <a:pPr marL="0" indent="0">
                        <a:buFont typeface="Arial" panose="020B0604020202020204" pitchFamily="34" charset="0"/>
                        <a:buNone/>
                      </a:pPr>
                      <a:r>
                        <a:rPr lang="en-US" sz="1200" dirty="0"/>
                        <a:t>● Less expertise of resource in coding.</a:t>
                      </a:r>
                    </a:p>
                    <a:p>
                      <a:pPr marL="0" indent="0">
                        <a:buFont typeface="Arial" panose="020B0604020202020204" pitchFamily="34" charset="0"/>
                        <a:buNone/>
                      </a:pPr>
                      <a:r>
                        <a:rPr lang="en-US" sz="1200" dirty="0"/>
                        <a:t>● Should meet the deadline.</a:t>
                      </a:r>
                    </a:p>
                    <a:p>
                      <a:pPr marL="0" indent="0" algn="l" defTabSz="1463040" rtl="0" eaLnBrk="1" latinLnBrk="0" hangingPunct="1">
                        <a:buFontTx/>
                        <a:buNone/>
                      </a:pPr>
                      <a:endParaRPr lang="en-US" sz="1200" b="0" kern="1200" dirty="0"/>
                    </a:p>
                  </a:txBody>
                  <a:tcPr marL="91436" marR="91436" marT="45723" marB="45723">
                    <a:lnL w="38100" cap="flat" cmpd="sng" algn="ctr">
                      <a:solidFill>
                        <a:srgbClr val="4981C2"/>
                      </a:solidFill>
                      <a:prstDash val="solid"/>
                      <a:round/>
                      <a:headEnd type="none" w="med" len="med"/>
                      <a:tailEnd type="none" w="med" len="med"/>
                    </a:lnL>
                    <a:lnR w="38100" cap="flat" cmpd="sng" algn="ctr">
                      <a:solidFill>
                        <a:srgbClr val="4981C2"/>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38100" cap="flat" cmpd="sng" algn="ctr">
                      <a:solidFill>
                        <a:srgbClr val="4981C2"/>
                      </a:solidFill>
                      <a:prstDash val="solid"/>
                      <a:round/>
                      <a:headEnd type="none" w="med" len="med"/>
                      <a:tailEnd type="none" w="med" len="med"/>
                    </a:lnB>
                  </a:tcPr>
                </a:tc>
                <a:extLst>
                  <a:ext uri="{0D108BD9-81ED-4DB2-BD59-A6C34878D82A}">
                    <a16:rowId xmlns:a16="http://schemas.microsoft.com/office/drawing/2014/main" val="10002"/>
                  </a:ext>
                </a:extLst>
              </a:tr>
              <a:tr h="1461263">
                <a:tc>
                  <a:txBody>
                    <a:bodyPr/>
                    <a:lstStyle/>
                    <a:p>
                      <a:pPr marL="0" algn="l" defTabSz="1463040" rtl="0" eaLnBrk="1" latinLnBrk="0" hangingPunct="1"/>
                      <a:r>
                        <a:rPr lang="en-US" sz="2000" b="1" kern="1200" cap="all" baseline="0" dirty="0">
                          <a:solidFill>
                            <a:schemeClr val="tx1"/>
                          </a:solidFill>
                          <a:latin typeface="+mn-lt"/>
                          <a:ea typeface="+mn-ea"/>
                          <a:cs typeface="+mn-cs"/>
                        </a:rPr>
                        <a:t>Customers/Stakeholders</a:t>
                      </a:r>
                    </a:p>
                    <a:p>
                      <a:pPr marL="0" marR="0" indent="0" algn="l" defTabSz="1463040" rtl="0" eaLnBrk="1" fontAlgn="auto" latinLnBrk="0" hangingPunct="1">
                        <a:lnSpc>
                          <a:spcPct val="100000"/>
                        </a:lnSpc>
                        <a:spcBef>
                          <a:spcPts val="0"/>
                        </a:spcBef>
                        <a:spcAft>
                          <a:spcPts val="0"/>
                        </a:spcAft>
                        <a:buClrTx/>
                        <a:buSzTx/>
                        <a:buFontTx/>
                        <a:buNone/>
                        <a:tabLst/>
                        <a:defRPr/>
                      </a:pPr>
                      <a:r>
                        <a:rPr lang="en-US" sz="1200" dirty="0"/>
                        <a:t>Drivers and riders</a:t>
                      </a:r>
                      <a:endParaRPr lang="en-US" sz="1200" b="0" kern="1200" cap="all" baseline="0" dirty="0">
                        <a:solidFill>
                          <a:schemeClr val="tx1"/>
                        </a:solidFill>
                        <a:latin typeface="+mn-lt"/>
                        <a:ea typeface="+mn-ea"/>
                        <a:cs typeface="+mn-cs"/>
                      </a:endParaRPr>
                    </a:p>
                  </a:txBody>
                  <a:tcPr marL="91436" marR="91436" marT="45723" marB="45723">
                    <a:lnL w="38100" cap="flat" cmpd="sng" algn="ctr">
                      <a:solidFill>
                        <a:srgbClr val="4981C2"/>
                      </a:solidFill>
                      <a:prstDash val="solid"/>
                      <a:round/>
                      <a:headEnd type="none" w="med" len="med"/>
                      <a:tailEnd type="none" w="med" len="med"/>
                    </a:lnL>
                    <a:lnR w="38100" cap="flat" cmpd="sng" algn="ctr">
                      <a:solidFill>
                        <a:srgbClr val="4981C2"/>
                      </a:solidFill>
                      <a:prstDash val="solid"/>
                      <a:round/>
                      <a:headEnd type="none" w="med" len="med"/>
                      <a:tailEnd type="none" w="med" len="med"/>
                    </a:lnR>
                    <a:lnT w="38100" cap="flat" cmpd="sng" algn="ctr">
                      <a:solidFill>
                        <a:srgbClr val="4981C2"/>
                      </a:solidFill>
                      <a:prstDash val="solid"/>
                      <a:round/>
                      <a:headEnd type="none" w="med" len="med"/>
                      <a:tailEnd type="none" w="med" len="med"/>
                    </a:lnT>
                    <a:lnB w="38100" cap="flat" cmpd="sng" algn="ctr">
                      <a:solidFill>
                        <a:srgbClr val="4981C2"/>
                      </a:solidFill>
                      <a:prstDash val="solid"/>
                      <a:round/>
                      <a:headEnd type="none" w="med" len="med"/>
                      <a:tailEnd type="none" w="med" len="med"/>
                    </a:lnB>
                  </a:tcPr>
                </a:tc>
                <a:tc>
                  <a:txBody>
                    <a:bodyPr/>
                    <a:lstStyle/>
                    <a:p>
                      <a:pPr marL="0" algn="l" defTabSz="1463040" rtl="0" eaLnBrk="1" latinLnBrk="0" hangingPunct="1"/>
                      <a:r>
                        <a:rPr lang="en-US" sz="2000" b="1" kern="1200" cap="all" baseline="0" dirty="0">
                          <a:solidFill>
                            <a:schemeClr val="tx1"/>
                          </a:solidFill>
                          <a:latin typeface="+mn-lt"/>
                          <a:ea typeface="+mn-ea"/>
                          <a:cs typeface="+mn-cs"/>
                        </a:rPr>
                        <a:t>Team Members</a:t>
                      </a:r>
                    </a:p>
                    <a:p>
                      <a:pPr marL="171450" indent="-171450" algn="l" defTabSz="1463040" rtl="0" eaLnBrk="1" latinLnBrk="0" hangingPunct="1">
                        <a:buFont typeface="Arial" panose="020B0604020202020204" pitchFamily="34" charset="0"/>
                        <a:buChar char="•"/>
                      </a:pPr>
                      <a:r>
                        <a:rPr lang="en-US" sz="1200" kern="1200" dirty="0">
                          <a:solidFill>
                            <a:schemeClr val="tx1"/>
                          </a:solidFill>
                          <a:latin typeface="+mn-lt"/>
                          <a:ea typeface="+mn-ea"/>
                          <a:cs typeface="+mn-cs"/>
                        </a:rPr>
                        <a:t>Team Leader: Vin </a:t>
                      </a:r>
                    </a:p>
                    <a:p>
                      <a:pPr marL="171450" indent="-171450" algn="l" defTabSz="1463040" rtl="0" eaLnBrk="1" latinLnBrk="0" hangingPunct="1">
                        <a:buFont typeface="Arial" panose="020B0604020202020204" pitchFamily="34" charset="0"/>
                        <a:buChar char="•"/>
                      </a:pPr>
                      <a:r>
                        <a:rPr lang="en-US" sz="1200" kern="1200" dirty="0">
                          <a:solidFill>
                            <a:schemeClr val="tx1"/>
                          </a:solidFill>
                          <a:latin typeface="+mn-lt"/>
                          <a:ea typeface="+mn-ea"/>
                          <a:cs typeface="+mn-cs"/>
                        </a:rPr>
                        <a:t>Team</a:t>
                      </a:r>
                      <a:r>
                        <a:rPr lang="en-US" sz="1200" kern="1200" baseline="0" dirty="0">
                          <a:solidFill>
                            <a:schemeClr val="tx1"/>
                          </a:solidFill>
                          <a:latin typeface="+mn-lt"/>
                          <a:ea typeface="+mn-ea"/>
                          <a:cs typeface="+mn-cs"/>
                        </a:rPr>
                        <a:t> Members:</a:t>
                      </a:r>
                      <a:r>
                        <a:rPr lang="en-US" sz="1200" kern="1200" dirty="0">
                          <a:solidFill>
                            <a:schemeClr val="tx1"/>
                          </a:solidFill>
                          <a:latin typeface="+mn-lt"/>
                          <a:ea typeface="+mn-ea"/>
                          <a:cs typeface="+mn-cs"/>
                        </a:rPr>
                        <a:t> Project Team  Stephanie Blake  Michelle Sanders Amar Steve Smith Hoang Long  Charles Caron Review, Analysis, Human Resource ,Development Testing , Implementation, Maintenance team Nirmal Farook</a:t>
                      </a:r>
                    </a:p>
                    <a:p>
                      <a:pPr marL="171450" indent="-171450" algn="l" defTabSz="1463040" rtl="0" eaLnBrk="1" latinLnBrk="0" hangingPunct="1">
                        <a:buFont typeface="Arial" panose="020B0604020202020204" pitchFamily="34" charset="0"/>
                        <a:buChar char="•"/>
                      </a:pPr>
                      <a:endParaRPr lang="en-US" sz="1200" kern="1200" dirty="0">
                        <a:solidFill>
                          <a:schemeClr val="tx1"/>
                        </a:solidFill>
                        <a:latin typeface="+mn-lt"/>
                        <a:ea typeface="+mn-ea"/>
                        <a:cs typeface="+mn-cs"/>
                      </a:endParaRPr>
                    </a:p>
                  </a:txBody>
                  <a:tcPr marL="91436" marR="91436" marT="45723" marB="45723">
                    <a:lnL w="38100" cap="flat" cmpd="sng" algn="ctr">
                      <a:solidFill>
                        <a:srgbClr val="4981C2"/>
                      </a:solidFill>
                      <a:prstDash val="solid"/>
                      <a:round/>
                      <a:headEnd type="none" w="med" len="med"/>
                      <a:tailEnd type="none" w="med" len="med"/>
                    </a:lnL>
                    <a:lnR w="38100" cap="flat" cmpd="sng" algn="ctr">
                      <a:solidFill>
                        <a:srgbClr val="4981C2"/>
                      </a:solidFill>
                      <a:prstDash val="solid"/>
                      <a:round/>
                      <a:headEnd type="none" w="med" len="med"/>
                      <a:tailEnd type="none" w="med" len="med"/>
                    </a:lnR>
                    <a:lnT w="38100" cap="flat" cmpd="sng" algn="ctr">
                      <a:solidFill>
                        <a:srgbClr val="4981C2"/>
                      </a:solidFill>
                      <a:prstDash val="solid"/>
                      <a:round/>
                      <a:headEnd type="none" w="med" len="med"/>
                      <a:tailEnd type="none" w="med" len="med"/>
                    </a:lnT>
                    <a:lnB w="38100" cap="flat" cmpd="sng" algn="ctr">
                      <a:solidFill>
                        <a:srgbClr val="4981C2"/>
                      </a:solidFill>
                      <a:prstDash val="solid"/>
                      <a:round/>
                      <a:headEnd type="none" w="med" len="med"/>
                      <a:tailEnd type="none" w="med" len="med"/>
                    </a:lnB>
                  </a:tcPr>
                </a:tc>
                <a:extLst>
                  <a:ext uri="{0D108BD9-81ED-4DB2-BD59-A6C34878D82A}">
                    <a16:rowId xmlns:a16="http://schemas.microsoft.com/office/drawing/2014/main" val="10003"/>
                  </a:ext>
                </a:extLst>
              </a:tr>
              <a:tr h="2035585">
                <a:tc gridSpan="2">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000" b="1" baseline="0" dirty="0"/>
                        <a:t>CUSTOMER REQUIREMENTS (CTQ) </a:t>
                      </a:r>
                    </a:p>
                    <a:p>
                      <a:pPr marL="0" marR="0" indent="0" algn="l" defTabSz="1463040" rtl="0" eaLnBrk="1" fontAlgn="auto" latinLnBrk="0" hangingPunct="1">
                        <a:lnSpc>
                          <a:spcPct val="100000"/>
                        </a:lnSpc>
                        <a:spcBef>
                          <a:spcPts val="0"/>
                        </a:spcBef>
                        <a:spcAft>
                          <a:spcPts val="0"/>
                        </a:spcAft>
                        <a:buClrTx/>
                        <a:buSzTx/>
                        <a:buFontTx/>
                        <a:buNone/>
                        <a:tabLst/>
                        <a:defRPr/>
                      </a:pPr>
                      <a:r>
                        <a:rPr lang="en-US" sz="1200" dirty="0"/>
                        <a:t>For customer:</a:t>
                      </a:r>
                    </a:p>
                    <a:p>
                      <a:pPr marL="0" marR="0" indent="0" algn="l" defTabSz="1463040" rtl="0" eaLnBrk="1" fontAlgn="auto" latinLnBrk="0" hangingPunct="1">
                        <a:lnSpc>
                          <a:spcPct val="100000"/>
                        </a:lnSpc>
                        <a:spcBef>
                          <a:spcPts val="0"/>
                        </a:spcBef>
                        <a:spcAft>
                          <a:spcPts val="0"/>
                        </a:spcAft>
                        <a:buClrTx/>
                        <a:buSzTx/>
                        <a:buFontTx/>
                        <a:buNone/>
                        <a:tabLst/>
                        <a:defRPr/>
                      </a:pPr>
                      <a:r>
                        <a:rPr lang="en-US" sz="1200" dirty="0"/>
                        <a:t>All in one platform. Rent a driver along with car. Earn canny points use for different purpose (book ride, rent a</a:t>
                      </a:r>
                    </a:p>
                    <a:p>
                      <a:pPr marL="0" marR="0" indent="0" algn="l" defTabSz="1463040" rtl="0" eaLnBrk="1" fontAlgn="auto" latinLnBrk="0" hangingPunct="1">
                        <a:lnSpc>
                          <a:spcPct val="100000"/>
                        </a:lnSpc>
                        <a:spcBef>
                          <a:spcPts val="0"/>
                        </a:spcBef>
                        <a:spcAft>
                          <a:spcPts val="0"/>
                        </a:spcAft>
                        <a:buClrTx/>
                        <a:buSzTx/>
                        <a:buFontTx/>
                        <a:buNone/>
                        <a:tabLst/>
                        <a:defRPr/>
                      </a:pPr>
                      <a:r>
                        <a:rPr lang="en-US" sz="1200" dirty="0"/>
                        <a:t>car, rent a car </a:t>
                      </a:r>
                      <a:r>
                        <a:rPr lang="en-US" sz="1200" dirty="0" err="1"/>
                        <a:t>etc</a:t>
                      </a:r>
                      <a:r>
                        <a:rPr lang="en-US" sz="1200" dirty="0"/>
                        <a:t>;)</a:t>
                      </a:r>
                    </a:p>
                    <a:p>
                      <a:pPr marL="0" marR="0" indent="0" algn="l" defTabSz="1463040" rtl="0" eaLnBrk="1" fontAlgn="auto" latinLnBrk="0" hangingPunct="1">
                        <a:lnSpc>
                          <a:spcPct val="100000"/>
                        </a:lnSpc>
                        <a:spcBef>
                          <a:spcPts val="0"/>
                        </a:spcBef>
                        <a:spcAft>
                          <a:spcPts val="0"/>
                        </a:spcAft>
                        <a:buClrTx/>
                        <a:buSzTx/>
                        <a:buFontTx/>
                        <a:buNone/>
                        <a:tabLst/>
                        <a:defRPr/>
                      </a:pPr>
                      <a:endParaRPr lang="en-US" sz="1200" b="0" baseline="0" dirty="0"/>
                    </a:p>
                  </a:txBody>
                  <a:tcPr marL="91436" marR="91436" marT="45723" marB="45723">
                    <a:lnL w="38100" cap="flat" cmpd="sng" algn="ctr">
                      <a:solidFill>
                        <a:srgbClr val="4981C2"/>
                      </a:solidFill>
                      <a:prstDash val="solid"/>
                      <a:round/>
                      <a:headEnd type="none" w="med" len="med"/>
                      <a:tailEnd type="none" w="med" len="med"/>
                    </a:lnL>
                    <a:lnR w="38100" cap="flat" cmpd="sng" algn="ctr">
                      <a:solidFill>
                        <a:srgbClr val="4981C2"/>
                      </a:solidFill>
                      <a:prstDash val="solid"/>
                      <a:round/>
                      <a:headEnd type="none" w="med" len="med"/>
                      <a:tailEnd type="none" w="med" len="med"/>
                    </a:lnR>
                    <a:lnT w="38100" cap="flat" cmpd="sng" algn="ctr">
                      <a:solidFill>
                        <a:srgbClr val="4981C2"/>
                      </a:solidFill>
                      <a:prstDash val="solid"/>
                      <a:round/>
                      <a:headEnd type="none" w="med" len="med"/>
                      <a:tailEnd type="none" w="med" len="med"/>
                    </a:lnT>
                    <a:lnB w="38100" cap="flat" cmpd="sng" algn="ctr">
                      <a:solidFill>
                        <a:srgbClr val="4981C2"/>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44281295"/>
              </p:ext>
            </p:extLst>
          </p:nvPr>
        </p:nvGraphicFramePr>
        <p:xfrm>
          <a:off x="7848600" y="3505200"/>
          <a:ext cx="7391400" cy="3597273"/>
        </p:xfrm>
        <a:graphic>
          <a:graphicData uri="http://schemas.openxmlformats.org/drawingml/2006/table">
            <a:tbl>
              <a:tblPr firstRow="1" bandRow="1">
                <a:tableStyleId>{5C22544A-7EE6-4342-B048-85BDC9FD1C3A}</a:tableStyleId>
              </a:tblPr>
              <a:tblGrid>
                <a:gridCol w="4096437">
                  <a:extLst>
                    <a:ext uri="{9D8B030D-6E8A-4147-A177-3AD203B41FA5}">
                      <a16:colId xmlns:a16="http://schemas.microsoft.com/office/drawing/2014/main" val="20000"/>
                    </a:ext>
                  </a:extLst>
                </a:gridCol>
                <a:gridCol w="1959167">
                  <a:extLst>
                    <a:ext uri="{9D8B030D-6E8A-4147-A177-3AD203B41FA5}">
                      <a16:colId xmlns:a16="http://schemas.microsoft.com/office/drawing/2014/main" val="20001"/>
                    </a:ext>
                  </a:extLst>
                </a:gridCol>
                <a:gridCol w="1335796">
                  <a:extLst>
                    <a:ext uri="{9D8B030D-6E8A-4147-A177-3AD203B41FA5}">
                      <a16:colId xmlns:a16="http://schemas.microsoft.com/office/drawing/2014/main" val="20002"/>
                    </a:ext>
                  </a:extLst>
                </a:gridCol>
              </a:tblGrid>
              <a:tr h="579222">
                <a:tc>
                  <a:txBody>
                    <a:bodyPr/>
                    <a:lstStyle/>
                    <a:p>
                      <a:r>
                        <a:rPr lang="en-US" sz="1600" dirty="0"/>
                        <a:t>Project Milestones</a:t>
                      </a:r>
                    </a:p>
                  </a:txBody>
                  <a:tcPr marT="45728" marB="45728"/>
                </a:tc>
                <a:tc>
                  <a:txBody>
                    <a:bodyPr/>
                    <a:lstStyle/>
                    <a:p>
                      <a:r>
                        <a:rPr lang="en-US" sz="1600" dirty="0"/>
                        <a:t>Owner</a:t>
                      </a:r>
                    </a:p>
                  </a:txBody>
                  <a:tcPr marT="45728" marB="45728"/>
                </a:tc>
                <a:tc>
                  <a:txBody>
                    <a:bodyPr/>
                    <a:lstStyle/>
                    <a:p>
                      <a:r>
                        <a:rPr lang="en-US" sz="1600" dirty="0"/>
                        <a:t>Estimated days</a:t>
                      </a:r>
                    </a:p>
                  </a:txBody>
                  <a:tcPr marT="45728" marB="45728"/>
                </a:tc>
                <a:extLst>
                  <a:ext uri="{0D108BD9-81ED-4DB2-BD59-A6C34878D82A}">
                    <a16:rowId xmlns:a16="http://schemas.microsoft.com/office/drawing/2014/main" val="10000"/>
                  </a:ext>
                </a:extLst>
              </a:tr>
              <a:tr h="457281">
                <a:tc>
                  <a:txBody>
                    <a:bodyPr/>
                    <a:lstStyle/>
                    <a:p>
                      <a:pPr marL="0" indent="0">
                        <a:buFont typeface="+mj-lt"/>
                        <a:buNone/>
                      </a:pPr>
                      <a:r>
                        <a:rPr lang="en-US" sz="1200" dirty="0"/>
                        <a:t>1. Set project scope</a:t>
                      </a:r>
                      <a:r>
                        <a:rPr lang="en-US" sz="1200" baseline="0" dirty="0"/>
                        <a:t> and goals (prepare Project Charter, engage team, collect data)</a:t>
                      </a:r>
                      <a:endParaRPr lang="en-US" sz="1200" dirty="0"/>
                    </a:p>
                  </a:txBody>
                  <a:tcPr marT="45728" marB="45728"/>
                </a:tc>
                <a:tc>
                  <a:txBody>
                    <a:bodyPr/>
                    <a:lstStyle/>
                    <a:p>
                      <a:r>
                        <a:rPr lang="en-US" sz="1200" dirty="0"/>
                        <a:t>Sponsor/Team</a:t>
                      </a:r>
                      <a:r>
                        <a:rPr lang="en-US" sz="1200" baseline="0" dirty="0"/>
                        <a:t> Leader, Facilitator</a:t>
                      </a:r>
                      <a:endParaRPr lang="en-US" sz="1200" dirty="0"/>
                    </a:p>
                  </a:txBody>
                  <a:tcPr marT="45728" marB="45728"/>
                </a:tc>
                <a:tc>
                  <a:txBody>
                    <a:bodyPr/>
                    <a:lstStyle/>
                    <a:p>
                      <a:r>
                        <a:rPr lang="en-US" sz="1200" dirty="0"/>
                        <a:t>5D</a:t>
                      </a:r>
                    </a:p>
                  </a:txBody>
                  <a:tcPr marT="45728" marB="45728"/>
                </a:tc>
                <a:extLst>
                  <a:ext uri="{0D108BD9-81ED-4DB2-BD59-A6C34878D82A}">
                    <a16:rowId xmlns:a16="http://schemas.microsoft.com/office/drawing/2014/main" val="10001"/>
                  </a:ext>
                </a:extLst>
              </a:tr>
              <a:tr h="457281">
                <a:tc>
                  <a:txBody>
                    <a:bodyPr/>
                    <a:lstStyle/>
                    <a:p>
                      <a:pPr marL="0" indent="0">
                        <a:buFont typeface="+mj-lt"/>
                        <a:buNone/>
                      </a:pPr>
                      <a:r>
                        <a:rPr lang="en-US" sz="1200" dirty="0"/>
                        <a:t>2. Understand the current situation</a:t>
                      </a:r>
                    </a:p>
                  </a:txBody>
                  <a:tcPr marT="45728" marB="45728"/>
                </a:tc>
                <a:tc>
                  <a:txBody>
                    <a:bodyPr/>
                    <a:lstStyle/>
                    <a:p>
                      <a:r>
                        <a:rPr lang="en-US" sz="1200" dirty="0"/>
                        <a:t>Facilitator/ Team</a:t>
                      </a:r>
                    </a:p>
                  </a:txBody>
                  <a:tcPr marT="45728" marB="45728"/>
                </a:tc>
                <a:tc>
                  <a:txBody>
                    <a:bodyPr/>
                    <a:lstStyle/>
                    <a:p>
                      <a:r>
                        <a:rPr lang="en-US" sz="1200" dirty="0"/>
                        <a:t>3D</a:t>
                      </a:r>
                    </a:p>
                  </a:txBody>
                  <a:tcPr marT="45728" marB="45728"/>
                </a:tc>
                <a:extLst>
                  <a:ext uri="{0D108BD9-81ED-4DB2-BD59-A6C34878D82A}">
                    <a16:rowId xmlns:a16="http://schemas.microsoft.com/office/drawing/2014/main" val="10002"/>
                  </a:ext>
                </a:extLst>
              </a:tr>
              <a:tr h="274368">
                <a:tc>
                  <a:txBody>
                    <a:bodyPr/>
                    <a:lstStyle/>
                    <a:p>
                      <a:pPr marL="0" indent="0">
                        <a:buFont typeface="+mj-lt"/>
                        <a:buNone/>
                      </a:pPr>
                      <a:r>
                        <a:rPr lang="en-US" sz="1200" kern="1200" dirty="0">
                          <a:solidFill>
                            <a:schemeClr val="dk1"/>
                          </a:solidFill>
                          <a:latin typeface="+mn-lt"/>
                          <a:ea typeface="+mn-ea"/>
                          <a:cs typeface="+mn-cs"/>
                        </a:rPr>
                        <a:t>3. Analyze the current situation (root causes)</a:t>
                      </a:r>
                    </a:p>
                  </a:txBody>
                  <a:tcPr marT="45728" marB="45728"/>
                </a:tc>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1200" dirty="0"/>
                        <a:t>Facilitator/ Team</a:t>
                      </a:r>
                    </a:p>
                  </a:txBody>
                  <a:tcPr marT="45728" marB="45728"/>
                </a:tc>
                <a:tc>
                  <a:txBody>
                    <a:bodyPr/>
                    <a:lstStyle/>
                    <a:p>
                      <a:r>
                        <a:rPr lang="en-US" sz="1200" kern="1200" dirty="0">
                          <a:solidFill>
                            <a:schemeClr val="dk1"/>
                          </a:solidFill>
                          <a:latin typeface="+mn-lt"/>
                          <a:ea typeface="+mn-ea"/>
                          <a:cs typeface="+mn-cs"/>
                        </a:rPr>
                        <a:t>2D</a:t>
                      </a:r>
                    </a:p>
                  </a:txBody>
                  <a:tcPr marT="45728" marB="45728"/>
                </a:tc>
                <a:extLst>
                  <a:ext uri="{0D108BD9-81ED-4DB2-BD59-A6C34878D82A}">
                    <a16:rowId xmlns:a16="http://schemas.microsoft.com/office/drawing/2014/main" val="10003"/>
                  </a:ext>
                </a:extLst>
              </a:tr>
              <a:tr h="274368">
                <a:tc>
                  <a:txBody>
                    <a:bodyPr/>
                    <a:lstStyle/>
                    <a:p>
                      <a:pPr marL="0" indent="0">
                        <a:buFont typeface="+mj-lt"/>
                        <a:buNone/>
                      </a:pPr>
                      <a:r>
                        <a:rPr lang="en-US" sz="1200" dirty="0"/>
                        <a:t>4. Define a vision of success</a:t>
                      </a:r>
                    </a:p>
                  </a:txBody>
                  <a:tcPr marT="45728" marB="45728"/>
                </a:tc>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1200" dirty="0"/>
                        <a:t>Facilitator/ Team</a:t>
                      </a:r>
                    </a:p>
                  </a:txBody>
                  <a:tcPr marT="45728" marB="45728"/>
                </a:tc>
                <a:tc>
                  <a:txBody>
                    <a:bodyPr/>
                    <a:lstStyle/>
                    <a:p>
                      <a:r>
                        <a:rPr lang="en-US" sz="1200" dirty="0"/>
                        <a:t>2D</a:t>
                      </a:r>
                    </a:p>
                  </a:txBody>
                  <a:tcPr marT="45728" marB="45728"/>
                </a:tc>
                <a:extLst>
                  <a:ext uri="{0D108BD9-81ED-4DB2-BD59-A6C34878D82A}">
                    <a16:rowId xmlns:a16="http://schemas.microsoft.com/office/drawing/2014/main" val="10004"/>
                  </a:ext>
                </a:extLst>
              </a:tr>
              <a:tr h="274368">
                <a:tc>
                  <a:txBody>
                    <a:bodyPr/>
                    <a:lstStyle/>
                    <a:p>
                      <a:pPr marL="0" indent="0">
                        <a:buFont typeface="+mj-lt"/>
                        <a:buNone/>
                      </a:pPr>
                      <a:r>
                        <a:rPr lang="en-US" sz="1200" dirty="0"/>
                        <a:t>5. Generate,</a:t>
                      </a:r>
                      <a:r>
                        <a:rPr lang="en-US" sz="1200" baseline="0" dirty="0"/>
                        <a:t> evaluate and select improvements</a:t>
                      </a:r>
                      <a:endParaRPr lang="en-US" sz="1200" dirty="0"/>
                    </a:p>
                  </a:txBody>
                  <a:tcPr marT="45728" marB="45728"/>
                </a:tc>
                <a:tc>
                  <a:txBody>
                    <a:bodyPr/>
                    <a:lstStyle/>
                    <a:p>
                      <a:r>
                        <a:rPr lang="en-US" sz="1200" dirty="0"/>
                        <a:t>Team/ Sponsor</a:t>
                      </a:r>
                    </a:p>
                  </a:txBody>
                  <a:tcPr marT="45728" marB="45728"/>
                </a:tc>
                <a:tc>
                  <a:txBody>
                    <a:bodyPr/>
                    <a:lstStyle/>
                    <a:p>
                      <a:r>
                        <a:rPr lang="en-US" sz="1200" dirty="0"/>
                        <a:t>5D</a:t>
                      </a:r>
                    </a:p>
                  </a:txBody>
                  <a:tcPr marT="45728" marB="45728"/>
                </a:tc>
                <a:extLst>
                  <a:ext uri="{0D108BD9-81ED-4DB2-BD59-A6C34878D82A}">
                    <a16:rowId xmlns:a16="http://schemas.microsoft.com/office/drawing/2014/main" val="10005"/>
                  </a:ext>
                </a:extLst>
              </a:tr>
              <a:tr h="274368">
                <a:tc>
                  <a:txBody>
                    <a:bodyPr/>
                    <a:lstStyle/>
                    <a:p>
                      <a:pPr marL="0" indent="0">
                        <a:buFont typeface="+mj-lt"/>
                        <a:buNone/>
                      </a:pPr>
                      <a:r>
                        <a:rPr lang="en-US" sz="1200" dirty="0"/>
                        <a:t>6. Implement changes and make</a:t>
                      </a:r>
                      <a:r>
                        <a:rPr lang="en-US" sz="1200" baseline="0" dirty="0"/>
                        <a:t> adjustments</a:t>
                      </a:r>
                      <a:endParaRPr lang="en-US" sz="1200" dirty="0"/>
                    </a:p>
                  </a:txBody>
                  <a:tcPr marT="45728" marB="45728"/>
                </a:tc>
                <a:tc>
                  <a:txBody>
                    <a:bodyPr/>
                    <a:lstStyle/>
                    <a:p>
                      <a:r>
                        <a:rPr lang="en-US" sz="1200" dirty="0"/>
                        <a:t>Team</a:t>
                      </a:r>
                      <a:r>
                        <a:rPr lang="en-US" sz="1200" baseline="0" dirty="0"/>
                        <a:t> Leader/ Staff </a:t>
                      </a:r>
                      <a:endParaRPr lang="en-US" sz="1200" dirty="0"/>
                    </a:p>
                  </a:txBody>
                  <a:tcPr marT="45728" marB="45728"/>
                </a:tc>
                <a:tc>
                  <a:txBody>
                    <a:bodyPr/>
                    <a:lstStyle/>
                    <a:p>
                      <a:r>
                        <a:rPr lang="en-US" sz="1200" dirty="0"/>
                        <a:t>3D</a:t>
                      </a:r>
                    </a:p>
                  </a:txBody>
                  <a:tcPr marT="45728" marB="45728"/>
                </a:tc>
                <a:extLst>
                  <a:ext uri="{0D108BD9-81ED-4DB2-BD59-A6C34878D82A}">
                    <a16:rowId xmlns:a16="http://schemas.microsoft.com/office/drawing/2014/main" val="10006"/>
                  </a:ext>
                </a:extLst>
              </a:tr>
              <a:tr h="274368">
                <a:tc>
                  <a:txBody>
                    <a:bodyPr/>
                    <a:lstStyle/>
                    <a:p>
                      <a:pPr marL="0" indent="0">
                        <a:buFont typeface="+mj-lt"/>
                        <a:buNone/>
                      </a:pPr>
                      <a:r>
                        <a:rPr lang="en-US" sz="1200" dirty="0"/>
                        <a:t>7. Measure performance</a:t>
                      </a:r>
                    </a:p>
                  </a:txBody>
                  <a:tcPr marT="45728" marB="45728"/>
                </a:tc>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1200" dirty="0"/>
                        <a:t>Sponsor/Team Leader</a:t>
                      </a:r>
                      <a:r>
                        <a:rPr lang="en-US" sz="1200" baseline="0" dirty="0"/>
                        <a:t>  </a:t>
                      </a:r>
                      <a:endParaRPr lang="en-US" sz="1200" dirty="0"/>
                    </a:p>
                  </a:txBody>
                  <a:tcPr marT="45728" marB="45728"/>
                </a:tc>
                <a:tc>
                  <a:txBody>
                    <a:bodyPr/>
                    <a:lstStyle/>
                    <a:p>
                      <a:r>
                        <a:rPr lang="en-US" sz="1200" dirty="0"/>
                        <a:t>6D</a:t>
                      </a:r>
                    </a:p>
                  </a:txBody>
                  <a:tcPr marT="45728" marB="45728"/>
                </a:tc>
                <a:extLst>
                  <a:ext uri="{0D108BD9-81ED-4DB2-BD59-A6C34878D82A}">
                    <a16:rowId xmlns:a16="http://schemas.microsoft.com/office/drawing/2014/main" val="10007"/>
                  </a:ext>
                </a:extLst>
              </a:tr>
              <a:tr h="274368">
                <a:tc>
                  <a:txBody>
                    <a:bodyPr/>
                    <a:lstStyle/>
                    <a:p>
                      <a:pPr marL="0" indent="0">
                        <a:buFont typeface="+mj-lt"/>
                        <a:buNone/>
                      </a:pPr>
                      <a:r>
                        <a:rPr lang="en-US" sz="1200" dirty="0"/>
                        <a:t>8. Document standard</a:t>
                      </a:r>
                      <a:r>
                        <a:rPr lang="en-US" sz="1200" baseline="0" dirty="0"/>
                        <a:t> work and lessons learned</a:t>
                      </a:r>
                      <a:endParaRPr lang="en-US" sz="1200" dirty="0"/>
                    </a:p>
                  </a:txBody>
                  <a:tcPr marT="45728" marB="45728"/>
                </a:tc>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1200" dirty="0"/>
                        <a:t>Team</a:t>
                      </a:r>
                    </a:p>
                  </a:txBody>
                  <a:tcPr marT="45728" marB="45728"/>
                </a:tc>
                <a:tc>
                  <a:txBody>
                    <a:bodyPr/>
                    <a:lstStyle/>
                    <a:p>
                      <a:r>
                        <a:rPr lang="en-US" sz="1200" dirty="0"/>
                        <a:t>4D</a:t>
                      </a:r>
                    </a:p>
                  </a:txBody>
                  <a:tcPr marT="45728" marB="45728"/>
                </a:tc>
                <a:extLst>
                  <a:ext uri="{0D108BD9-81ED-4DB2-BD59-A6C34878D82A}">
                    <a16:rowId xmlns:a16="http://schemas.microsoft.com/office/drawing/2014/main" val="10008"/>
                  </a:ext>
                </a:extLst>
              </a:tr>
              <a:tr h="457281">
                <a:tc>
                  <a:txBody>
                    <a:bodyPr/>
                    <a:lstStyle/>
                    <a:p>
                      <a:pPr marL="0" indent="0">
                        <a:buFont typeface="+mj-lt"/>
                        <a:buNone/>
                      </a:pPr>
                      <a:r>
                        <a:rPr lang="en-US" sz="1200" dirty="0"/>
                        <a:t>9. Sustain improvement</a:t>
                      </a:r>
                    </a:p>
                  </a:txBody>
                  <a:tcPr marT="45728" marB="45728"/>
                </a:tc>
                <a:tc>
                  <a:txBody>
                    <a:bodyPr/>
                    <a:lstStyle/>
                    <a:p>
                      <a:r>
                        <a:rPr lang="en-US" sz="1200" dirty="0"/>
                        <a:t>Team Leader/Process Owner</a:t>
                      </a:r>
                    </a:p>
                  </a:txBody>
                  <a:tcPr marT="45728" marB="45728"/>
                </a:tc>
                <a:tc>
                  <a:txBody>
                    <a:bodyPr/>
                    <a:lstStyle/>
                    <a:p>
                      <a:r>
                        <a:rPr lang="en-US" sz="1200"/>
                        <a:t>10D</a:t>
                      </a:r>
                      <a:endParaRPr lang="en-US" sz="1200" dirty="0"/>
                    </a:p>
                  </a:txBody>
                  <a:tcPr marT="45728" marB="45728"/>
                </a:tc>
                <a:extLst>
                  <a:ext uri="{0D108BD9-81ED-4DB2-BD59-A6C34878D82A}">
                    <a16:rowId xmlns:a16="http://schemas.microsoft.com/office/drawing/2014/main" val="10009"/>
                  </a:ext>
                </a:extLst>
              </a:tr>
            </a:tbl>
          </a:graphicData>
        </a:graphic>
      </p:graphicFrame>
      <p:pic>
        <p:nvPicPr>
          <p:cNvPr id="4189" name="Picture 8" descr="image0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26574" y="76200"/>
            <a:ext cx="23622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6323</TotalTime>
  <Words>493</Words>
  <Application>Microsoft Office PowerPoint</Application>
  <PresentationFormat>Custom</PresentationFormat>
  <Paragraphs>98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M Woods</dc:creator>
  <cp:lastModifiedBy>Nithin Reddy</cp:lastModifiedBy>
  <cp:revision>152</cp:revision>
  <cp:lastPrinted>2015-03-19T19:48:18Z</cp:lastPrinted>
  <dcterms:created xsi:type="dcterms:W3CDTF">2012-03-26T19:40:24Z</dcterms:created>
  <dcterms:modified xsi:type="dcterms:W3CDTF">2020-02-06T20:58:16Z</dcterms:modified>
</cp:coreProperties>
</file>