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54ce11f11b1bd2c" providerId="LiveId" clId="{B456499B-4C80-4D60-8DFB-E08D706CF571}"/>
    <pc:docChg chg="undo custSel addSld modSld">
      <pc:chgData name="" userId="454ce11f11b1bd2c" providerId="LiveId" clId="{B456499B-4C80-4D60-8DFB-E08D706CF571}" dt="2020-11-23T18:15:54.809" v="447" actId="20577"/>
      <pc:docMkLst>
        <pc:docMk/>
      </pc:docMkLst>
      <pc:sldChg chg="addSp delSp modSp add">
        <pc:chgData name="" userId="454ce11f11b1bd2c" providerId="LiveId" clId="{B456499B-4C80-4D60-8DFB-E08D706CF571}" dt="2020-11-23T17:51:13.665" v="242" actId="1076"/>
        <pc:sldMkLst>
          <pc:docMk/>
          <pc:sldMk cId="3865759111" sldId="256"/>
        </pc:sldMkLst>
        <pc:spChg chg="del">
          <ac:chgData name="" userId="454ce11f11b1bd2c" providerId="LiveId" clId="{B456499B-4C80-4D60-8DFB-E08D706CF571}" dt="2020-11-23T17:26:15.219" v="1" actId="478"/>
          <ac:spMkLst>
            <pc:docMk/>
            <pc:sldMk cId="3865759111" sldId="256"/>
            <ac:spMk id="2" creationId="{56130B02-8F91-4A12-9BF8-ECE96BA43ADA}"/>
          </ac:spMkLst>
        </pc:spChg>
        <pc:spChg chg="del">
          <ac:chgData name="" userId="454ce11f11b1bd2c" providerId="LiveId" clId="{B456499B-4C80-4D60-8DFB-E08D706CF571}" dt="2020-11-23T17:26:15.219" v="1" actId="478"/>
          <ac:spMkLst>
            <pc:docMk/>
            <pc:sldMk cId="3865759111" sldId="256"/>
            <ac:spMk id="3" creationId="{7146E10B-600E-4532-B54D-DAD5CC7BA00A}"/>
          </ac:spMkLst>
        </pc:spChg>
        <pc:spChg chg="add mod">
          <ac:chgData name="" userId="454ce11f11b1bd2c" providerId="LiveId" clId="{B456499B-4C80-4D60-8DFB-E08D706CF571}" dt="2020-11-23T17:51:13.665" v="242" actId="1076"/>
          <ac:spMkLst>
            <pc:docMk/>
            <pc:sldMk cId="3865759111" sldId="256"/>
            <ac:spMk id="4" creationId="{6CE77170-CC02-4E7F-B1E8-CEE796E17559}"/>
          </ac:spMkLst>
        </pc:spChg>
        <pc:spChg chg="add mod">
          <ac:chgData name="" userId="454ce11f11b1bd2c" providerId="LiveId" clId="{B456499B-4C80-4D60-8DFB-E08D706CF571}" dt="2020-11-23T17:51:13.665" v="242" actId="1076"/>
          <ac:spMkLst>
            <pc:docMk/>
            <pc:sldMk cId="3865759111" sldId="256"/>
            <ac:spMk id="5" creationId="{3BD44E0C-AC4F-4034-98F9-D17BDA72EA51}"/>
          </ac:spMkLst>
        </pc:spChg>
        <pc:spChg chg="add mod">
          <ac:chgData name="" userId="454ce11f11b1bd2c" providerId="LiveId" clId="{B456499B-4C80-4D60-8DFB-E08D706CF571}" dt="2020-11-23T17:51:13.665" v="242" actId="1076"/>
          <ac:spMkLst>
            <pc:docMk/>
            <pc:sldMk cId="3865759111" sldId="256"/>
            <ac:spMk id="6" creationId="{4CB05274-EE58-4957-AFDC-6B9ADA625BA3}"/>
          </ac:spMkLst>
        </pc:spChg>
        <pc:spChg chg="add mod">
          <ac:chgData name="" userId="454ce11f11b1bd2c" providerId="LiveId" clId="{B456499B-4C80-4D60-8DFB-E08D706CF571}" dt="2020-11-23T17:51:13.665" v="242" actId="1076"/>
          <ac:spMkLst>
            <pc:docMk/>
            <pc:sldMk cId="3865759111" sldId="256"/>
            <ac:spMk id="7" creationId="{FF171F25-0AF4-44AB-8F46-C9CCFBA4F53A}"/>
          </ac:spMkLst>
        </pc:spChg>
        <pc:spChg chg="add mod">
          <ac:chgData name="" userId="454ce11f11b1bd2c" providerId="LiveId" clId="{B456499B-4C80-4D60-8DFB-E08D706CF571}" dt="2020-11-23T17:51:13.665" v="242" actId="1076"/>
          <ac:spMkLst>
            <pc:docMk/>
            <pc:sldMk cId="3865759111" sldId="256"/>
            <ac:spMk id="8" creationId="{962A6C8D-E7B7-4FC9-B135-F8AB57C2A66E}"/>
          </ac:spMkLst>
        </pc:spChg>
        <pc:spChg chg="add mod">
          <ac:chgData name="" userId="454ce11f11b1bd2c" providerId="LiveId" clId="{B456499B-4C80-4D60-8DFB-E08D706CF571}" dt="2020-11-23T17:51:13.665" v="242" actId="1076"/>
          <ac:spMkLst>
            <pc:docMk/>
            <pc:sldMk cId="3865759111" sldId="256"/>
            <ac:spMk id="9" creationId="{F7AE485E-FCAD-41A5-98B4-A92BBFE9FB5F}"/>
          </ac:spMkLst>
        </pc:spChg>
        <pc:spChg chg="add del mod">
          <ac:chgData name="" userId="454ce11f11b1bd2c" providerId="LiveId" clId="{B456499B-4C80-4D60-8DFB-E08D706CF571}" dt="2020-11-23T17:48:46.818" v="208" actId="478"/>
          <ac:spMkLst>
            <pc:docMk/>
            <pc:sldMk cId="3865759111" sldId="256"/>
            <ac:spMk id="10" creationId="{65CD8DB2-0933-40BB-9332-0EBC7B017B1C}"/>
          </ac:spMkLst>
        </pc:spChg>
        <pc:spChg chg="add mod">
          <ac:chgData name="" userId="454ce11f11b1bd2c" providerId="LiveId" clId="{B456499B-4C80-4D60-8DFB-E08D706CF571}" dt="2020-11-23T17:51:13.665" v="242" actId="1076"/>
          <ac:spMkLst>
            <pc:docMk/>
            <pc:sldMk cId="3865759111" sldId="256"/>
            <ac:spMk id="32" creationId="{B47425A9-BBF0-44E4-B264-483C5C58E20E}"/>
          </ac:spMkLst>
        </pc:spChg>
        <pc:spChg chg="add mod">
          <ac:chgData name="" userId="454ce11f11b1bd2c" providerId="LiveId" clId="{B456499B-4C80-4D60-8DFB-E08D706CF571}" dt="2020-11-23T17:51:13.665" v="242" actId="1076"/>
          <ac:spMkLst>
            <pc:docMk/>
            <pc:sldMk cId="3865759111" sldId="256"/>
            <ac:spMk id="35" creationId="{AEF1D54E-5F60-4C21-BF3E-C5A7D0EDEACB}"/>
          </ac:spMkLst>
        </pc:spChg>
        <pc:picChg chg="add mod">
          <ac:chgData name="" userId="454ce11f11b1bd2c" providerId="LiveId" clId="{B456499B-4C80-4D60-8DFB-E08D706CF571}" dt="2020-11-23T17:51:13.665" v="242" actId="1076"/>
          <ac:picMkLst>
            <pc:docMk/>
            <pc:sldMk cId="3865759111" sldId="256"/>
            <ac:picMk id="34" creationId="{EC0FDECD-B511-4FA8-8ABD-FBE50A19AAC3}"/>
          </ac:picMkLst>
        </pc:picChg>
        <pc:cxnChg chg="add mod">
          <ac:chgData name="" userId="454ce11f11b1bd2c" providerId="LiveId" clId="{B456499B-4C80-4D60-8DFB-E08D706CF571}" dt="2020-11-23T17:51:13.665" v="242" actId="1076"/>
          <ac:cxnSpMkLst>
            <pc:docMk/>
            <pc:sldMk cId="3865759111" sldId="256"/>
            <ac:cxnSpMk id="12" creationId="{7BF3D8A5-7F95-44F4-8897-4E3F5D2A7B40}"/>
          </ac:cxnSpMkLst>
        </pc:cxnChg>
        <pc:cxnChg chg="add mod">
          <ac:chgData name="" userId="454ce11f11b1bd2c" providerId="LiveId" clId="{B456499B-4C80-4D60-8DFB-E08D706CF571}" dt="2020-11-23T17:51:13.665" v="242" actId="1076"/>
          <ac:cxnSpMkLst>
            <pc:docMk/>
            <pc:sldMk cId="3865759111" sldId="256"/>
            <ac:cxnSpMk id="14" creationId="{C555B5BB-1E2F-42D6-8F5E-A1A1BEAE163D}"/>
          </ac:cxnSpMkLst>
        </pc:cxnChg>
        <pc:cxnChg chg="add mod">
          <ac:chgData name="" userId="454ce11f11b1bd2c" providerId="LiveId" clId="{B456499B-4C80-4D60-8DFB-E08D706CF571}" dt="2020-11-23T17:51:13.665" v="242" actId="1076"/>
          <ac:cxnSpMkLst>
            <pc:docMk/>
            <pc:sldMk cId="3865759111" sldId="256"/>
            <ac:cxnSpMk id="16" creationId="{B5D1B1B9-CF58-4AE4-8FC2-C3A0AA1D085A}"/>
          </ac:cxnSpMkLst>
        </pc:cxnChg>
        <pc:cxnChg chg="add mod">
          <ac:chgData name="" userId="454ce11f11b1bd2c" providerId="LiveId" clId="{B456499B-4C80-4D60-8DFB-E08D706CF571}" dt="2020-11-23T17:51:13.665" v="242" actId="1076"/>
          <ac:cxnSpMkLst>
            <pc:docMk/>
            <pc:sldMk cId="3865759111" sldId="256"/>
            <ac:cxnSpMk id="19" creationId="{9EB5CB5A-C9C8-4B6F-BCCC-5F9CD2412FEB}"/>
          </ac:cxnSpMkLst>
        </pc:cxnChg>
        <pc:cxnChg chg="add mod">
          <ac:chgData name="" userId="454ce11f11b1bd2c" providerId="LiveId" clId="{B456499B-4C80-4D60-8DFB-E08D706CF571}" dt="2020-11-23T17:51:13.665" v="242" actId="1076"/>
          <ac:cxnSpMkLst>
            <pc:docMk/>
            <pc:sldMk cId="3865759111" sldId="256"/>
            <ac:cxnSpMk id="21" creationId="{2119419A-C8EE-4397-97C7-48CFE2F75FF8}"/>
          </ac:cxnSpMkLst>
        </pc:cxnChg>
        <pc:cxnChg chg="add mod">
          <ac:chgData name="" userId="454ce11f11b1bd2c" providerId="LiveId" clId="{B456499B-4C80-4D60-8DFB-E08D706CF571}" dt="2020-11-23T17:51:13.665" v="242" actId="1076"/>
          <ac:cxnSpMkLst>
            <pc:docMk/>
            <pc:sldMk cId="3865759111" sldId="256"/>
            <ac:cxnSpMk id="23" creationId="{FA825101-D3D2-4AF2-A1D0-FDEBF83F6F52}"/>
          </ac:cxnSpMkLst>
        </pc:cxnChg>
        <pc:cxnChg chg="add mod">
          <ac:chgData name="" userId="454ce11f11b1bd2c" providerId="LiveId" clId="{B456499B-4C80-4D60-8DFB-E08D706CF571}" dt="2020-11-23T17:51:13.665" v="242" actId="1076"/>
          <ac:cxnSpMkLst>
            <pc:docMk/>
            <pc:sldMk cId="3865759111" sldId="256"/>
            <ac:cxnSpMk id="25" creationId="{6D642434-B26F-4246-81CC-E31C821514D2}"/>
          </ac:cxnSpMkLst>
        </pc:cxnChg>
        <pc:cxnChg chg="add mod">
          <ac:chgData name="" userId="454ce11f11b1bd2c" providerId="LiveId" clId="{B456499B-4C80-4D60-8DFB-E08D706CF571}" dt="2020-11-23T17:51:13.665" v="242" actId="1076"/>
          <ac:cxnSpMkLst>
            <pc:docMk/>
            <pc:sldMk cId="3865759111" sldId="256"/>
            <ac:cxnSpMk id="27" creationId="{DBC2658D-2FF6-4C2C-99C3-80DF027F4218}"/>
          </ac:cxnSpMkLst>
        </pc:cxnChg>
        <pc:cxnChg chg="add del mod">
          <ac:chgData name="" userId="454ce11f11b1bd2c" providerId="LiveId" clId="{B456499B-4C80-4D60-8DFB-E08D706CF571}" dt="2020-11-23T17:49:07.646" v="213" actId="478"/>
          <ac:cxnSpMkLst>
            <pc:docMk/>
            <pc:sldMk cId="3865759111" sldId="256"/>
            <ac:cxnSpMk id="31" creationId="{911B328C-0FAC-43FC-8B14-D6D9F3A72734}"/>
          </ac:cxnSpMkLst>
        </pc:cxnChg>
      </pc:sldChg>
      <pc:sldChg chg="addSp delSp modSp add">
        <pc:chgData name="" userId="454ce11f11b1bd2c" providerId="LiveId" clId="{B456499B-4C80-4D60-8DFB-E08D706CF571}" dt="2020-11-23T18:15:54.809" v="447" actId="20577"/>
        <pc:sldMkLst>
          <pc:docMk/>
          <pc:sldMk cId="634386444" sldId="257"/>
        </pc:sldMkLst>
        <pc:spChg chg="del">
          <ac:chgData name="" userId="454ce11f11b1bd2c" providerId="LiveId" clId="{B456499B-4C80-4D60-8DFB-E08D706CF571}" dt="2020-11-23T17:59:47.201" v="244" actId="478"/>
          <ac:spMkLst>
            <pc:docMk/>
            <pc:sldMk cId="634386444" sldId="257"/>
            <ac:spMk id="2" creationId="{DABE763D-00E0-4E35-AA46-9ABDA351D578}"/>
          </ac:spMkLst>
        </pc:spChg>
        <pc:spChg chg="del">
          <ac:chgData name="" userId="454ce11f11b1bd2c" providerId="LiveId" clId="{B456499B-4C80-4D60-8DFB-E08D706CF571}" dt="2020-11-23T17:59:47.201" v="244" actId="478"/>
          <ac:spMkLst>
            <pc:docMk/>
            <pc:sldMk cId="634386444" sldId="257"/>
            <ac:spMk id="3" creationId="{1A2747C8-AFF5-49AA-BB03-37BDE83AEB41}"/>
          </ac:spMkLst>
        </pc:spChg>
        <pc:spChg chg="add mod">
          <ac:chgData name="" userId="454ce11f11b1bd2c" providerId="LiveId" clId="{B456499B-4C80-4D60-8DFB-E08D706CF571}" dt="2020-11-23T18:14:37.984" v="392" actId="1076"/>
          <ac:spMkLst>
            <pc:docMk/>
            <pc:sldMk cId="634386444" sldId="257"/>
            <ac:spMk id="4" creationId="{B08A355C-463B-4485-8559-7A973B4DB1F4}"/>
          </ac:spMkLst>
        </pc:spChg>
        <pc:spChg chg="add mod">
          <ac:chgData name="" userId="454ce11f11b1bd2c" providerId="LiveId" clId="{B456499B-4C80-4D60-8DFB-E08D706CF571}" dt="2020-11-23T18:14:37.984" v="392" actId="1076"/>
          <ac:spMkLst>
            <pc:docMk/>
            <pc:sldMk cId="634386444" sldId="257"/>
            <ac:spMk id="5" creationId="{6CA5C138-4A7B-48F7-8ECB-7988B3D97EA6}"/>
          </ac:spMkLst>
        </pc:spChg>
        <pc:spChg chg="add mod">
          <ac:chgData name="" userId="454ce11f11b1bd2c" providerId="LiveId" clId="{B456499B-4C80-4D60-8DFB-E08D706CF571}" dt="2020-11-23T18:14:37.984" v="392" actId="1076"/>
          <ac:spMkLst>
            <pc:docMk/>
            <pc:sldMk cId="634386444" sldId="257"/>
            <ac:spMk id="6" creationId="{6B5CD321-C3A9-43B6-85C8-39D2EB57A78D}"/>
          </ac:spMkLst>
        </pc:spChg>
        <pc:spChg chg="add mod">
          <ac:chgData name="" userId="454ce11f11b1bd2c" providerId="LiveId" clId="{B456499B-4C80-4D60-8DFB-E08D706CF571}" dt="2020-11-23T18:14:37.984" v="392" actId="1076"/>
          <ac:spMkLst>
            <pc:docMk/>
            <pc:sldMk cId="634386444" sldId="257"/>
            <ac:spMk id="7" creationId="{96696B34-FD54-4989-B2D8-2997081FD539}"/>
          </ac:spMkLst>
        </pc:spChg>
        <pc:spChg chg="add mod">
          <ac:chgData name="" userId="454ce11f11b1bd2c" providerId="LiveId" clId="{B456499B-4C80-4D60-8DFB-E08D706CF571}" dt="2020-11-23T18:14:37.984" v="392" actId="1076"/>
          <ac:spMkLst>
            <pc:docMk/>
            <pc:sldMk cId="634386444" sldId="257"/>
            <ac:spMk id="8" creationId="{F8B73DDE-1DA3-408D-95C1-45628A3827AB}"/>
          </ac:spMkLst>
        </pc:spChg>
        <pc:spChg chg="add mod">
          <ac:chgData name="" userId="454ce11f11b1bd2c" providerId="LiveId" clId="{B456499B-4C80-4D60-8DFB-E08D706CF571}" dt="2020-11-23T18:14:37.984" v="392" actId="1076"/>
          <ac:spMkLst>
            <pc:docMk/>
            <pc:sldMk cId="634386444" sldId="257"/>
            <ac:spMk id="9" creationId="{C6374B7B-F635-4510-9109-371092D35CE9}"/>
          </ac:spMkLst>
        </pc:spChg>
        <pc:spChg chg="add mod">
          <ac:chgData name="" userId="454ce11f11b1bd2c" providerId="LiveId" clId="{B456499B-4C80-4D60-8DFB-E08D706CF571}" dt="2020-11-23T18:14:37.984" v="392" actId="1076"/>
          <ac:spMkLst>
            <pc:docMk/>
            <pc:sldMk cId="634386444" sldId="257"/>
            <ac:spMk id="10" creationId="{9399A528-054B-428E-B316-9795C2A66A0D}"/>
          </ac:spMkLst>
        </pc:spChg>
        <pc:spChg chg="add mod">
          <ac:chgData name="" userId="454ce11f11b1bd2c" providerId="LiveId" clId="{B456499B-4C80-4D60-8DFB-E08D706CF571}" dt="2020-11-23T18:14:37.984" v="392" actId="1076"/>
          <ac:spMkLst>
            <pc:docMk/>
            <pc:sldMk cId="634386444" sldId="257"/>
            <ac:spMk id="26" creationId="{D2F48119-155A-4B4C-9D57-389FA297C7C5}"/>
          </ac:spMkLst>
        </pc:spChg>
        <pc:spChg chg="add mod">
          <ac:chgData name="" userId="454ce11f11b1bd2c" providerId="LiveId" clId="{B456499B-4C80-4D60-8DFB-E08D706CF571}" dt="2020-11-23T18:14:37.984" v="392" actId="1076"/>
          <ac:spMkLst>
            <pc:docMk/>
            <pc:sldMk cId="634386444" sldId="257"/>
            <ac:spMk id="32" creationId="{FF2A52BF-F480-40EE-B1C2-F24FD0F06EA0}"/>
          </ac:spMkLst>
        </pc:spChg>
        <pc:spChg chg="add mod">
          <ac:chgData name="" userId="454ce11f11b1bd2c" providerId="LiveId" clId="{B456499B-4C80-4D60-8DFB-E08D706CF571}" dt="2020-11-23T18:15:32.243" v="428" actId="1076"/>
          <ac:spMkLst>
            <pc:docMk/>
            <pc:sldMk cId="634386444" sldId="257"/>
            <ac:spMk id="36" creationId="{87572ACE-7B12-42DB-BD5A-3DCB4EB685E7}"/>
          </ac:spMkLst>
        </pc:spChg>
        <pc:spChg chg="add mod">
          <ac:chgData name="" userId="454ce11f11b1bd2c" providerId="LiveId" clId="{B456499B-4C80-4D60-8DFB-E08D706CF571}" dt="2020-11-23T18:15:54.809" v="447" actId="20577"/>
          <ac:spMkLst>
            <pc:docMk/>
            <pc:sldMk cId="634386444" sldId="257"/>
            <ac:spMk id="37" creationId="{5D3A3CF0-847C-4111-9105-C1C162CD9442}"/>
          </ac:spMkLst>
        </pc:spChg>
        <pc:cxnChg chg="add mod">
          <ac:chgData name="" userId="454ce11f11b1bd2c" providerId="LiveId" clId="{B456499B-4C80-4D60-8DFB-E08D706CF571}" dt="2020-11-23T18:14:37.984" v="392" actId="1076"/>
          <ac:cxnSpMkLst>
            <pc:docMk/>
            <pc:sldMk cId="634386444" sldId="257"/>
            <ac:cxnSpMk id="12" creationId="{AAE6DCCD-8969-4B7A-B9AD-F5B7EBA716D7}"/>
          </ac:cxnSpMkLst>
        </pc:cxnChg>
        <pc:cxnChg chg="add mod">
          <ac:chgData name="" userId="454ce11f11b1bd2c" providerId="LiveId" clId="{B456499B-4C80-4D60-8DFB-E08D706CF571}" dt="2020-11-23T18:14:37.984" v="392" actId="1076"/>
          <ac:cxnSpMkLst>
            <pc:docMk/>
            <pc:sldMk cId="634386444" sldId="257"/>
            <ac:cxnSpMk id="16" creationId="{88923038-1B69-4C35-93B9-DCC0D66C59AC}"/>
          </ac:cxnSpMkLst>
        </pc:cxnChg>
        <pc:cxnChg chg="add del mod">
          <ac:chgData name="" userId="454ce11f11b1bd2c" providerId="LiveId" clId="{B456499B-4C80-4D60-8DFB-E08D706CF571}" dt="2020-11-23T18:09:48.540" v="309" actId="478"/>
          <ac:cxnSpMkLst>
            <pc:docMk/>
            <pc:sldMk cId="634386444" sldId="257"/>
            <ac:cxnSpMk id="21" creationId="{613DFDEB-DBE2-455A-9170-D537872F6E89}"/>
          </ac:cxnSpMkLst>
        </pc:cxnChg>
        <pc:cxnChg chg="add del mod">
          <ac:chgData name="" userId="454ce11f11b1bd2c" providerId="LiveId" clId="{B456499B-4C80-4D60-8DFB-E08D706CF571}" dt="2020-11-23T18:12:32.313" v="333" actId="478"/>
          <ac:cxnSpMkLst>
            <pc:docMk/>
            <pc:sldMk cId="634386444" sldId="257"/>
            <ac:cxnSpMk id="28" creationId="{FBCB2720-8BAA-451E-8802-E8C13F0F2346}"/>
          </ac:cxnSpMkLst>
        </pc:cxnChg>
        <pc:cxnChg chg="add mod">
          <ac:chgData name="" userId="454ce11f11b1bd2c" providerId="LiveId" clId="{B456499B-4C80-4D60-8DFB-E08D706CF571}" dt="2020-11-23T18:14:37.984" v="392" actId="1076"/>
          <ac:cxnSpMkLst>
            <pc:docMk/>
            <pc:sldMk cId="634386444" sldId="257"/>
            <ac:cxnSpMk id="31" creationId="{C4D6E2F0-B0AF-4AEB-9490-800A752B5A6E}"/>
          </ac:cxnSpMkLst>
        </pc:cxnChg>
        <pc:cxnChg chg="add mod">
          <ac:chgData name="" userId="454ce11f11b1bd2c" providerId="LiveId" clId="{B456499B-4C80-4D60-8DFB-E08D706CF571}" dt="2020-11-23T18:14:37.984" v="392" actId="1076"/>
          <ac:cxnSpMkLst>
            <pc:docMk/>
            <pc:sldMk cId="634386444" sldId="257"/>
            <ac:cxnSpMk id="34" creationId="{CAF6371C-6FAF-4A0F-8666-E9F892AC2086}"/>
          </ac:cxnSpMkLst>
        </pc:cxnChg>
        <pc:cxnChg chg="add mod">
          <ac:chgData name="" userId="454ce11f11b1bd2c" providerId="LiveId" clId="{B456499B-4C80-4D60-8DFB-E08D706CF571}" dt="2020-11-23T18:14:37.984" v="392" actId="1076"/>
          <ac:cxnSpMkLst>
            <pc:docMk/>
            <pc:sldMk cId="634386444" sldId="257"/>
            <ac:cxnSpMk id="35" creationId="{3BA41B66-27D3-4D5D-858C-A63480B8E93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32C1-15CD-4881-B305-34E30A044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405B7-61D7-4D72-B508-41B3C0E24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E06C4-BD0E-42B4-927A-F3E7BCA4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47D4-0B65-4C1C-940E-7E4650818958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5CD39-1FE9-489F-92E1-E32E218C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0F879-0C90-49EE-AD8C-6805309F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3DB8-CD6D-4BC9-BF8D-42E0DBD4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ADAD-E4A3-4D0A-8249-02DE3B51E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C43BA-6674-42F9-AB5E-427F4ECD5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84AC-00C0-4E2A-8899-E23CBEF1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47D4-0B65-4C1C-940E-7E4650818958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86264-BE6B-45DE-81F3-40AE3C82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F42CD-3D2E-4C70-A91B-9F7FD3D8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3DB8-CD6D-4BC9-BF8D-42E0DBD4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6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7B1DA-F70C-4C25-80E4-AE1427D32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2D9A8-74D1-4F4F-99B0-A09B69354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2E681-4325-4911-832B-B78E9715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47D4-0B65-4C1C-940E-7E4650818958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C7DF6-6136-4B6A-B82F-E3BBC647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BF650-5E6E-4A9D-8CDB-6555FA9A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3DB8-CD6D-4BC9-BF8D-42E0DBD4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9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002A-C680-42EF-A10A-642F6A30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D8F78-76B6-46A6-8280-FC6A4C6AE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C9008-D1C4-49EC-9887-ECE325F3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47D4-0B65-4C1C-940E-7E4650818958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D5881-AB2E-4987-9C0C-BC1B56C7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03437-BB78-4351-B98A-C2D87A387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3DB8-CD6D-4BC9-BF8D-42E0DBD4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7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0D63-EDBA-42E1-93EA-DDE0A0F2A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D73D4-6812-4993-9655-8EBEAE7A7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2E91C-268B-464F-9536-D9B9A15F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47D4-0B65-4C1C-940E-7E4650818958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773D6-8E56-4859-90E9-EC97CD41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5CF43-BAD6-4D68-A92B-FCE09A49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3DB8-CD6D-4BC9-BF8D-42E0DBD4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5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4045-A2EF-4960-9A41-A3B2134BC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51077-96FC-4F1D-9D56-7AE123DF0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28DD6-F86A-42F5-9EEF-8A992DBE9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FDE53-B8EC-426E-A262-3F45E396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47D4-0B65-4C1C-940E-7E4650818958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F34C9-14FE-48A3-A553-ABBB6A61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13359-1682-433E-9164-72254416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3DB8-CD6D-4BC9-BF8D-42E0DBD4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6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259E6-5443-43B5-8313-50DB28FCB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86F3C-F1A9-4A21-8B8E-57B1352DB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EAA42-7EE5-4EE3-AB2F-56C129A32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50AC2-F40D-4D02-93DC-E59C287B9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7D655-F1CA-4DFD-BBBA-BAACD6ADC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8E046-C719-4A3D-B5E0-76A7B9E3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47D4-0B65-4C1C-940E-7E4650818958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E6ED0-2710-489B-A081-979DD130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AC0AE8-293E-4E59-A73D-CA36782A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3DB8-CD6D-4BC9-BF8D-42E0DBD4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3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8210-67B9-4275-A615-B10D77BE5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DF3168-DF2F-4820-9353-B87C0140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47D4-0B65-4C1C-940E-7E4650818958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B49E7-DCDE-43B7-8373-B877E9C7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A3FE5-2360-4297-89AF-8C250B1C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3DB8-CD6D-4BC9-BF8D-42E0DBD4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3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B010EB-6C0E-4DFB-93C3-050AA8DF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47D4-0B65-4C1C-940E-7E4650818958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CB2DE-8916-4B15-939D-FAA40EE1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67C42-90E9-4EB3-A7E8-25BFEDA6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3DB8-CD6D-4BC9-BF8D-42E0DBD4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4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FA3F7-44FD-4EFC-86B8-5984C0554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3B40E-11BC-4B83-B3D5-C3720A929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05B09-27EC-418A-9AD5-D56238098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F4C01-4A12-4A22-9ED7-9AF6EEAE7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47D4-0B65-4C1C-940E-7E4650818958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1AF95-53A9-42A5-B506-1CDFB336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8F40E-157F-476C-9FEF-74247DD2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3DB8-CD6D-4BC9-BF8D-42E0DBD4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7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625F-4296-4469-A8AB-B42447533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0A47E-C14C-4EF8-BD98-E9C1CF28C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E759F-BE29-47E8-936E-9940C560A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8932E-E562-4FB4-AB24-3A9D17F31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47D4-0B65-4C1C-940E-7E4650818958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F5B7A-2FC5-4776-9079-386EEC40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7C24D-5339-4EE8-9771-C5A7F10EF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3DB8-CD6D-4BC9-BF8D-42E0DBD4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91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D380D5-A6D6-4F2D-9345-8E102E546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D22D-DE9D-4AF0-A9B4-26116F3F0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2D628-359B-461C-AFAF-7682666E9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B47D4-0B65-4C1C-940E-7E4650818958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611A7-3B5C-4B88-A26F-7795A182C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D69B9-7A8F-4ACE-B20C-9B7211E17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43DB8-CD6D-4BC9-BF8D-42E0DBD4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9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E77170-CC02-4E7F-B1E8-CEE796E17559}"/>
              </a:ext>
            </a:extLst>
          </p:cNvPr>
          <p:cNvSpPr/>
          <p:nvPr/>
        </p:nvSpPr>
        <p:spPr>
          <a:xfrm>
            <a:off x="1795805" y="2425831"/>
            <a:ext cx="1167353" cy="8782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Web scraping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D44E0C-AC4F-4034-98F9-D17BDA72EA51}"/>
              </a:ext>
            </a:extLst>
          </p:cNvPr>
          <p:cNvSpPr/>
          <p:nvPr/>
        </p:nvSpPr>
        <p:spPr>
          <a:xfrm>
            <a:off x="3286811" y="1918355"/>
            <a:ext cx="1167353" cy="87826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Numerical 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B05274-EE58-4957-AFDC-6B9ADA625BA3}"/>
              </a:ext>
            </a:extLst>
          </p:cNvPr>
          <p:cNvSpPr/>
          <p:nvPr/>
        </p:nvSpPr>
        <p:spPr>
          <a:xfrm>
            <a:off x="3286810" y="3152482"/>
            <a:ext cx="1167353" cy="87826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Raw text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F171F25-0AF4-44AB-8F46-C9CCFBA4F53A}"/>
              </a:ext>
            </a:extLst>
          </p:cNvPr>
          <p:cNvSpPr/>
          <p:nvPr/>
        </p:nvSpPr>
        <p:spPr>
          <a:xfrm>
            <a:off x="4777814" y="2683104"/>
            <a:ext cx="1167353" cy="8782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Word2Vec or GloVe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2A6C8D-E7B7-4FC9-B135-F8AB57C2A66E}"/>
              </a:ext>
            </a:extLst>
          </p:cNvPr>
          <p:cNvSpPr/>
          <p:nvPr/>
        </p:nvSpPr>
        <p:spPr>
          <a:xfrm>
            <a:off x="4777814" y="3659957"/>
            <a:ext cx="1167352" cy="8782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TF-IDF + PCA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AE485E-FCAD-41A5-98B4-A92BBFE9FB5F}"/>
              </a:ext>
            </a:extLst>
          </p:cNvPr>
          <p:cNvSpPr/>
          <p:nvPr/>
        </p:nvSpPr>
        <p:spPr>
          <a:xfrm>
            <a:off x="6268819" y="3156408"/>
            <a:ext cx="1230204" cy="8782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Word embeddings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BF3D8A5-7F95-44F4-8897-4E3F5D2A7B40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963158" y="2357487"/>
            <a:ext cx="323653" cy="50747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555B5BB-1E2F-42D6-8F5E-A1A1BEAE163D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963158" y="2864963"/>
            <a:ext cx="323652" cy="72665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5D1B1B9-CF58-4AE4-8FC2-C3A0AA1D085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454164" y="2357487"/>
            <a:ext cx="3335516" cy="50747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EB5CB5A-C9C8-4B6F-BCCC-5F9CD2412FEB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454163" y="3122236"/>
            <a:ext cx="323651" cy="46937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119419A-C8EE-4397-97C7-48CFE2F75FF8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454163" y="3591614"/>
            <a:ext cx="323651" cy="50747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A825101-D3D2-4AF2-A1D0-FDEBF83F6F52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5945167" y="3122236"/>
            <a:ext cx="323652" cy="47330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D642434-B26F-4246-81CC-E31C821514D2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5945166" y="3595540"/>
            <a:ext cx="323653" cy="50354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BC2658D-2FF6-4C2C-99C3-80DF027F4218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499023" y="2864964"/>
            <a:ext cx="290657" cy="73057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47425A9-BBF0-44E4-B264-483C5C58E20E}"/>
              </a:ext>
            </a:extLst>
          </p:cNvPr>
          <p:cNvSpPr txBox="1"/>
          <p:nvPr/>
        </p:nvSpPr>
        <p:spPr>
          <a:xfrm>
            <a:off x="9412665" y="2683104"/>
            <a:ext cx="9725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Returns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EC0FDECD-B511-4FA8-8ABD-FBE50A19A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3703" y="1918355"/>
            <a:ext cx="1756532" cy="231770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EF1D54E-5F60-4C21-BF3E-C5A7D0EDEACB}"/>
              </a:ext>
            </a:extLst>
          </p:cNvPr>
          <p:cNvSpPr txBox="1"/>
          <p:nvPr/>
        </p:nvSpPr>
        <p:spPr>
          <a:xfrm>
            <a:off x="8115702" y="3568352"/>
            <a:ext cx="9725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86575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08A355C-463B-4485-8559-7A973B4DB1F4}"/>
              </a:ext>
            </a:extLst>
          </p:cNvPr>
          <p:cNvSpPr/>
          <p:nvPr/>
        </p:nvSpPr>
        <p:spPr>
          <a:xfrm>
            <a:off x="2290713" y="2837468"/>
            <a:ext cx="1305612" cy="8484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A5C138-4A7B-48F7-8ECB-7988B3D97EA6}"/>
              </a:ext>
            </a:extLst>
          </p:cNvPr>
          <p:cNvSpPr/>
          <p:nvPr/>
        </p:nvSpPr>
        <p:spPr>
          <a:xfrm>
            <a:off x="2443113" y="2989868"/>
            <a:ext cx="1305612" cy="8484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5CD321-C3A9-43B6-85C8-39D2EB57A78D}"/>
              </a:ext>
            </a:extLst>
          </p:cNvPr>
          <p:cNvSpPr/>
          <p:nvPr/>
        </p:nvSpPr>
        <p:spPr>
          <a:xfrm>
            <a:off x="2595513" y="3142268"/>
            <a:ext cx="1305612" cy="8484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CNNs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696B34-FD54-4989-B2D8-2997081FD539}"/>
              </a:ext>
            </a:extLst>
          </p:cNvPr>
          <p:cNvSpPr/>
          <p:nvPr/>
        </p:nvSpPr>
        <p:spPr>
          <a:xfrm>
            <a:off x="4479303" y="3187045"/>
            <a:ext cx="876693" cy="49883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B73DDE-1DA3-408D-95C1-45628A3827AB}"/>
              </a:ext>
            </a:extLst>
          </p:cNvPr>
          <p:cNvSpPr/>
          <p:nvPr/>
        </p:nvSpPr>
        <p:spPr>
          <a:xfrm>
            <a:off x="4631703" y="3339445"/>
            <a:ext cx="876693" cy="49883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6374B7B-F635-4510-9109-371092D35CE9}"/>
              </a:ext>
            </a:extLst>
          </p:cNvPr>
          <p:cNvSpPr/>
          <p:nvPr/>
        </p:nvSpPr>
        <p:spPr>
          <a:xfrm>
            <a:off x="4784103" y="3491845"/>
            <a:ext cx="876693" cy="49883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Pooling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399A528-054B-428E-B316-9795C2A66A0D}"/>
              </a:ext>
            </a:extLst>
          </p:cNvPr>
          <p:cNvSpPr/>
          <p:nvPr/>
        </p:nvSpPr>
        <p:spPr>
          <a:xfrm>
            <a:off x="6142917" y="3242427"/>
            <a:ext cx="876693" cy="49883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LSTMs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E6DCCD-8969-4B7A-B9AD-F5B7EBA716D7}"/>
              </a:ext>
            </a:extLst>
          </p:cNvPr>
          <p:cNvCxnSpPr>
            <a:cxnSpLocks/>
          </p:cNvCxnSpPr>
          <p:nvPr/>
        </p:nvCxnSpPr>
        <p:spPr>
          <a:xfrm>
            <a:off x="3901125" y="3491845"/>
            <a:ext cx="5781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923038-1B69-4C35-93B9-DCC0D66C59A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611873" y="3491845"/>
            <a:ext cx="5310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>
            <a:extLst>
              <a:ext uri="{FF2B5EF4-FFF2-40B4-BE49-F238E27FC236}">
                <a16:creationId xmlns:a16="http://schemas.microsoft.com/office/drawing/2014/main" id="{D2F48119-155A-4B4C-9D57-389FA297C7C5}"/>
              </a:ext>
            </a:extLst>
          </p:cNvPr>
          <p:cNvSpPr/>
          <p:nvPr/>
        </p:nvSpPr>
        <p:spPr>
          <a:xfrm rot="14547239">
            <a:off x="5996800" y="2557838"/>
            <a:ext cx="1143786" cy="1107596"/>
          </a:xfrm>
          <a:prstGeom prst="arc">
            <a:avLst>
              <a:gd name="adj1" fmla="val 15587717"/>
              <a:gd name="adj2" fmla="val 9369725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D6E2F0-B0AF-4AEB-9490-800A752B5A6E}"/>
              </a:ext>
            </a:extLst>
          </p:cNvPr>
          <p:cNvCxnSpPr>
            <a:stCxn id="10" idx="3"/>
          </p:cNvCxnSpPr>
          <p:nvPr/>
        </p:nvCxnSpPr>
        <p:spPr>
          <a:xfrm>
            <a:off x="7019610" y="3491845"/>
            <a:ext cx="5813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F2A52BF-F480-40EE-B1C2-F24FD0F06EA0}"/>
              </a:ext>
            </a:extLst>
          </p:cNvPr>
          <p:cNvSpPr/>
          <p:nvPr/>
        </p:nvSpPr>
        <p:spPr>
          <a:xfrm>
            <a:off x="7600928" y="3214932"/>
            <a:ext cx="1060515" cy="55382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Fully</a:t>
            </a:r>
            <a:br>
              <a:rPr lang="en-US" sz="1500" dirty="0">
                <a:solidFill>
                  <a:schemeClr val="tx1"/>
                </a:solidFill>
              </a:rPr>
            </a:br>
            <a:r>
              <a:rPr lang="en-US" sz="1500" dirty="0">
                <a:solidFill>
                  <a:schemeClr val="tx1"/>
                </a:solidFill>
              </a:rPr>
              <a:t>connected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AF6371C-6FAF-4A0F-8666-E9F892AC2086}"/>
              </a:ext>
            </a:extLst>
          </p:cNvPr>
          <p:cNvCxnSpPr>
            <a:stCxn id="32" idx="3"/>
          </p:cNvCxnSpPr>
          <p:nvPr/>
        </p:nvCxnSpPr>
        <p:spPr>
          <a:xfrm flipV="1">
            <a:off x="8661443" y="3491844"/>
            <a:ext cx="44306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A41B66-27D3-4D5D-858C-A63480B8E93B}"/>
              </a:ext>
            </a:extLst>
          </p:cNvPr>
          <p:cNvCxnSpPr/>
          <p:nvPr/>
        </p:nvCxnSpPr>
        <p:spPr>
          <a:xfrm flipV="1">
            <a:off x="1851472" y="3491843"/>
            <a:ext cx="44306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7572ACE-7B12-42DB-BD5A-3DCB4EB685E7}"/>
              </a:ext>
            </a:extLst>
          </p:cNvPr>
          <p:cNvSpPr txBox="1"/>
          <p:nvPr/>
        </p:nvSpPr>
        <p:spPr>
          <a:xfrm>
            <a:off x="8982172" y="3242427"/>
            <a:ext cx="1228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Return prediction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3A3CF0-847C-4111-9105-C1C162CD9442}"/>
              </a:ext>
            </a:extLst>
          </p:cNvPr>
          <p:cNvSpPr txBox="1"/>
          <p:nvPr/>
        </p:nvSpPr>
        <p:spPr>
          <a:xfrm>
            <a:off x="785347" y="3330260"/>
            <a:ext cx="12286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634386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26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Vineet Nair</dc:creator>
  <cp:lastModifiedBy>Vineet Nair</cp:lastModifiedBy>
  <cp:revision>4</cp:revision>
  <dcterms:created xsi:type="dcterms:W3CDTF">2020-11-23T17:20:33Z</dcterms:created>
  <dcterms:modified xsi:type="dcterms:W3CDTF">2020-11-23T18:15:57Z</dcterms:modified>
</cp:coreProperties>
</file>