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54ce11f11b1bd2c" providerId="LiveId" clId="{B456499B-4C80-4D60-8DFB-E08D706CF571}"/>
    <pc:docChg chg="undo custSel addSld modSld">
      <pc:chgData name="" userId="454ce11f11b1bd2c" providerId="LiveId" clId="{B456499B-4C80-4D60-8DFB-E08D706CF571}" dt="2020-11-23T18:15:54.809" v="447" actId="20577"/>
      <pc:docMkLst>
        <pc:docMk/>
      </pc:docMkLst>
      <pc:sldChg chg="addSp delSp modSp add">
        <pc:chgData name="" userId="454ce11f11b1bd2c" providerId="LiveId" clId="{B456499B-4C80-4D60-8DFB-E08D706CF571}" dt="2020-11-23T17:51:13.665" v="242" actId="1076"/>
        <pc:sldMkLst>
          <pc:docMk/>
          <pc:sldMk cId="3865759111" sldId="256"/>
        </pc:sldMkLst>
        <pc:spChg chg="del">
          <ac:chgData name="" userId="454ce11f11b1bd2c" providerId="LiveId" clId="{B456499B-4C80-4D60-8DFB-E08D706CF571}" dt="2020-11-23T17:26:15.219" v="1" actId="478"/>
          <ac:spMkLst>
            <pc:docMk/>
            <pc:sldMk cId="3865759111" sldId="256"/>
            <ac:spMk id="2" creationId="{56130B02-8F91-4A12-9BF8-ECE96BA43ADA}"/>
          </ac:spMkLst>
        </pc:spChg>
        <pc:spChg chg="del">
          <ac:chgData name="" userId="454ce11f11b1bd2c" providerId="LiveId" clId="{B456499B-4C80-4D60-8DFB-E08D706CF571}" dt="2020-11-23T17:26:15.219" v="1" actId="478"/>
          <ac:spMkLst>
            <pc:docMk/>
            <pc:sldMk cId="3865759111" sldId="256"/>
            <ac:spMk id="3" creationId="{7146E10B-600E-4532-B54D-DAD5CC7BA00A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4" creationId="{6CE77170-CC02-4E7F-B1E8-CEE796E17559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5" creationId="{3BD44E0C-AC4F-4034-98F9-D17BDA72EA51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6" creationId="{4CB05274-EE58-4957-AFDC-6B9ADA625BA3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7" creationId="{FF171F25-0AF4-44AB-8F46-C9CCFBA4F53A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8" creationId="{962A6C8D-E7B7-4FC9-B135-F8AB57C2A66E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9" creationId="{F7AE485E-FCAD-41A5-98B4-A92BBFE9FB5F}"/>
          </ac:spMkLst>
        </pc:spChg>
        <pc:spChg chg="add del mod">
          <ac:chgData name="" userId="454ce11f11b1bd2c" providerId="LiveId" clId="{B456499B-4C80-4D60-8DFB-E08D706CF571}" dt="2020-11-23T17:48:46.818" v="208" actId="478"/>
          <ac:spMkLst>
            <pc:docMk/>
            <pc:sldMk cId="3865759111" sldId="256"/>
            <ac:spMk id="10" creationId="{65CD8DB2-0933-40BB-9332-0EBC7B017B1C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32" creationId="{B47425A9-BBF0-44E4-B264-483C5C58E20E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35" creationId="{AEF1D54E-5F60-4C21-BF3E-C5A7D0EDEACB}"/>
          </ac:spMkLst>
        </pc:spChg>
        <pc:picChg chg="add mod">
          <ac:chgData name="" userId="454ce11f11b1bd2c" providerId="LiveId" clId="{B456499B-4C80-4D60-8DFB-E08D706CF571}" dt="2020-11-23T17:51:13.665" v="242" actId="1076"/>
          <ac:picMkLst>
            <pc:docMk/>
            <pc:sldMk cId="3865759111" sldId="256"/>
            <ac:picMk id="34" creationId="{EC0FDECD-B511-4FA8-8ABD-FBE50A19AAC3}"/>
          </ac:picMkLst>
        </pc:pic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2" creationId="{7BF3D8A5-7F95-44F4-8897-4E3F5D2A7B40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4" creationId="{C555B5BB-1E2F-42D6-8F5E-A1A1BEAE163D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6" creationId="{B5D1B1B9-CF58-4AE4-8FC2-C3A0AA1D085A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9" creationId="{9EB5CB5A-C9C8-4B6F-BCCC-5F9CD2412FEB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1" creationId="{2119419A-C8EE-4397-97C7-48CFE2F75FF8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3" creationId="{FA825101-D3D2-4AF2-A1D0-FDEBF83F6F52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5" creationId="{6D642434-B26F-4246-81CC-E31C821514D2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7" creationId="{DBC2658D-2FF6-4C2C-99C3-80DF027F4218}"/>
          </ac:cxnSpMkLst>
        </pc:cxnChg>
        <pc:cxnChg chg="add del mod">
          <ac:chgData name="" userId="454ce11f11b1bd2c" providerId="LiveId" clId="{B456499B-4C80-4D60-8DFB-E08D706CF571}" dt="2020-11-23T17:49:07.646" v="213" actId="478"/>
          <ac:cxnSpMkLst>
            <pc:docMk/>
            <pc:sldMk cId="3865759111" sldId="256"/>
            <ac:cxnSpMk id="31" creationId="{911B328C-0FAC-43FC-8B14-D6D9F3A72734}"/>
          </ac:cxnSpMkLst>
        </pc:cxnChg>
      </pc:sldChg>
      <pc:sldChg chg="addSp delSp modSp add">
        <pc:chgData name="" userId="454ce11f11b1bd2c" providerId="LiveId" clId="{B456499B-4C80-4D60-8DFB-E08D706CF571}" dt="2020-11-23T18:15:54.809" v="447" actId="20577"/>
        <pc:sldMkLst>
          <pc:docMk/>
          <pc:sldMk cId="634386444" sldId="257"/>
        </pc:sldMkLst>
        <pc:spChg chg="del">
          <ac:chgData name="" userId="454ce11f11b1bd2c" providerId="LiveId" clId="{B456499B-4C80-4D60-8DFB-E08D706CF571}" dt="2020-11-23T17:59:47.201" v="244" actId="478"/>
          <ac:spMkLst>
            <pc:docMk/>
            <pc:sldMk cId="634386444" sldId="257"/>
            <ac:spMk id="2" creationId="{DABE763D-00E0-4E35-AA46-9ABDA351D578}"/>
          </ac:spMkLst>
        </pc:spChg>
        <pc:spChg chg="del">
          <ac:chgData name="" userId="454ce11f11b1bd2c" providerId="LiveId" clId="{B456499B-4C80-4D60-8DFB-E08D706CF571}" dt="2020-11-23T17:59:47.201" v="244" actId="478"/>
          <ac:spMkLst>
            <pc:docMk/>
            <pc:sldMk cId="634386444" sldId="257"/>
            <ac:spMk id="3" creationId="{1A2747C8-AFF5-49AA-BB03-37BDE83AEB41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4" creationId="{B08A355C-463B-4485-8559-7A973B4DB1F4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5" creationId="{6CA5C138-4A7B-48F7-8ECB-7988B3D97EA6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6" creationId="{6B5CD321-C3A9-43B6-85C8-39D2EB57A78D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7" creationId="{96696B34-FD54-4989-B2D8-2997081FD539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8" creationId="{F8B73DDE-1DA3-408D-95C1-45628A3827AB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9" creationId="{C6374B7B-F635-4510-9109-371092D35CE9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10" creationId="{9399A528-054B-428E-B316-9795C2A66A0D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26" creationId="{D2F48119-155A-4B4C-9D57-389FA297C7C5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32" creationId="{FF2A52BF-F480-40EE-B1C2-F24FD0F06EA0}"/>
          </ac:spMkLst>
        </pc:spChg>
        <pc:spChg chg="add mod">
          <ac:chgData name="" userId="454ce11f11b1bd2c" providerId="LiveId" clId="{B456499B-4C80-4D60-8DFB-E08D706CF571}" dt="2020-11-23T18:15:32.243" v="428" actId="1076"/>
          <ac:spMkLst>
            <pc:docMk/>
            <pc:sldMk cId="634386444" sldId="257"/>
            <ac:spMk id="36" creationId="{87572ACE-7B12-42DB-BD5A-3DCB4EB685E7}"/>
          </ac:spMkLst>
        </pc:spChg>
        <pc:spChg chg="add mod">
          <ac:chgData name="" userId="454ce11f11b1bd2c" providerId="LiveId" clId="{B456499B-4C80-4D60-8DFB-E08D706CF571}" dt="2020-11-23T18:15:54.809" v="447" actId="20577"/>
          <ac:spMkLst>
            <pc:docMk/>
            <pc:sldMk cId="634386444" sldId="257"/>
            <ac:spMk id="37" creationId="{5D3A3CF0-847C-4111-9105-C1C162CD9442}"/>
          </ac:spMkLst>
        </pc:sp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12" creationId="{AAE6DCCD-8969-4B7A-B9AD-F5B7EBA716D7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16" creationId="{88923038-1B69-4C35-93B9-DCC0D66C59AC}"/>
          </ac:cxnSpMkLst>
        </pc:cxnChg>
        <pc:cxnChg chg="add del mod">
          <ac:chgData name="" userId="454ce11f11b1bd2c" providerId="LiveId" clId="{B456499B-4C80-4D60-8DFB-E08D706CF571}" dt="2020-11-23T18:09:48.540" v="309" actId="478"/>
          <ac:cxnSpMkLst>
            <pc:docMk/>
            <pc:sldMk cId="634386444" sldId="257"/>
            <ac:cxnSpMk id="21" creationId="{613DFDEB-DBE2-455A-9170-D537872F6E89}"/>
          </ac:cxnSpMkLst>
        </pc:cxnChg>
        <pc:cxnChg chg="add del mod">
          <ac:chgData name="" userId="454ce11f11b1bd2c" providerId="LiveId" clId="{B456499B-4C80-4D60-8DFB-E08D706CF571}" dt="2020-11-23T18:12:32.313" v="333" actId="478"/>
          <ac:cxnSpMkLst>
            <pc:docMk/>
            <pc:sldMk cId="634386444" sldId="257"/>
            <ac:cxnSpMk id="28" creationId="{FBCB2720-8BAA-451E-8802-E8C13F0F2346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1" creationId="{C4D6E2F0-B0AF-4AEB-9490-800A752B5A6E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4" creationId="{CAF6371C-6FAF-4A0F-8666-E9F892AC2086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5" creationId="{3BA41B66-27D3-4D5D-858C-A63480B8E93B}"/>
          </ac:cxnSpMkLst>
        </pc:cxnChg>
      </pc:sldChg>
    </pc:docChg>
  </pc:docChgLst>
  <pc:docChgLst>
    <pc:chgData userId="454ce11f11b1bd2c" providerId="LiveId" clId="{289F7100-A0AE-4F4D-90ED-69A38A28A15E}"/>
    <pc:docChg chg="undo custSel modSld">
      <pc:chgData name="" userId="454ce11f11b1bd2c" providerId="LiveId" clId="{289F7100-A0AE-4F4D-90ED-69A38A28A15E}" dt="2020-12-09T20:23:51.845" v="225" actId="1076"/>
      <pc:docMkLst>
        <pc:docMk/>
      </pc:docMkLst>
      <pc:sldChg chg="addSp delSp modSp">
        <pc:chgData name="" userId="454ce11f11b1bd2c" providerId="LiveId" clId="{289F7100-A0AE-4F4D-90ED-69A38A28A15E}" dt="2020-12-09T03:56:03.223" v="109" actId="1076"/>
        <pc:sldMkLst>
          <pc:docMk/>
          <pc:sldMk cId="3865759111" sldId="256"/>
        </pc:sldMkLst>
        <pc:spChg chg="mod">
          <ac:chgData name="" userId="454ce11f11b1bd2c" providerId="LiveId" clId="{289F7100-A0AE-4F4D-90ED-69A38A28A15E}" dt="2020-12-09T03:53:49.587" v="84" actId="1076"/>
          <ac:spMkLst>
            <pc:docMk/>
            <pc:sldMk cId="3865759111" sldId="256"/>
            <ac:spMk id="4" creationId="{6CE77170-CC02-4E7F-B1E8-CEE796E17559}"/>
          </ac:spMkLst>
        </pc:spChg>
        <pc:spChg chg="mod">
          <ac:chgData name="" userId="454ce11f11b1bd2c" providerId="LiveId" clId="{289F7100-A0AE-4F4D-90ED-69A38A28A15E}" dt="2020-12-09T03:53:58.391" v="87" actId="1076"/>
          <ac:spMkLst>
            <pc:docMk/>
            <pc:sldMk cId="3865759111" sldId="256"/>
            <ac:spMk id="5" creationId="{3BD44E0C-AC4F-4034-98F9-D17BDA72EA51}"/>
          </ac:spMkLst>
        </pc:spChg>
        <pc:spChg chg="mod">
          <ac:chgData name="" userId="454ce11f11b1bd2c" providerId="LiveId" clId="{289F7100-A0AE-4F4D-90ED-69A38A28A15E}" dt="2020-12-09T03:52:57.253" v="48" actId="1076"/>
          <ac:spMkLst>
            <pc:docMk/>
            <pc:sldMk cId="3865759111" sldId="256"/>
            <ac:spMk id="6" creationId="{4CB05274-EE58-4957-AFDC-6B9ADA625BA3}"/>
          </ac:spMkLst>
        </pc:spChg>
        <pc:spChg chg="mod">
          <ac:chgData name="" userId="454ce11f11b1bd2c" providerId="LiveId" clId="{289F7100-A0AE-4F4D-90ED-69A38A28A15E}" dt="2020-12-09T03:52:57.253" v="48" actId="1076"/>
          <ac:spMkLst>
            <pc:docMk/>
            <pc:sldMk cId="3865759111" sldId="256"/>
            <ac:spMk id="7" creationId="{FF171F25-0AF4-44AB-8F46-C9CCFBA4F53A}"/>
          </ac:spMkLst>
        </pc:spChg>
        <pc:spChg chg="del">
          <ac:chgData name="" userId="454ce11f11b1bd2c" providerId="LiveId" clId="{289F7100-A0AE-4F4D-90ED-69A38A28A15E}" dt="2020-12-09T03:51:00.979" v="28" actId="478"/>
          <ac:spMkLst>
            <pc:docMk/>
            <pc:sldMk cId="3865759111" sldId="256"/>
            <ac:spMk id="8" creationId="{962A6C8D-E7B7-4FC9-B135-F8AB57C2A66E}"/>
          </ac:spMkLst>
        </pc:spChg>
        <pc:spChg chg="mod">
          <ac:chgData name="" userId="454ce11f11b1bd2c" providerId="LiveId" clId="{289F7100-A0AE-4F4D-90ED-69A38A28A15E}" dt="2020-12-09T03:52:57.253" v="48" actId="1076"/>
          <ac:spMkLst>
            <pc:docMk/>
            <pc:sldMk cId="3865759111" sldId="256"/>
            <ac:spMk id="9" creationId="{F7AE485E-FCAD-41A5-98B4-A92BBFE9FB5F}"/>
          </ac:spMkLst>
        </pc:spChg>
        <pc:spChg chg="add mod">
          <ac:chgData name="" userId="454ce11f11b1bd2c" providerId="LiveId" clId="{289F7100-A0AE-4F4D-90ED-69A38A28A15E}" dt="2020-12-09T03:54:24.665" v="92" actId="20577"/>
          <ac:spMkLst>
            <pc:docMk/>
            <pc:sldMk cId="3865759111" sldId="256"/>
            <ac:spMk id="30" creationId="{57E4C9C3-6BD0-4A32-BBB8-AD98A59EF84B}"/>
          </ac:spMkLst>
        </pc:spChg>
        <pc:spChg chg="mod">
          <ac:chgData name="" userId="454ce11f11b1bd2c" providerId="LiveId" clId="{289F7100-A0AE-4F4D-90ED-69A38A28A15E}" dt="2020-12-09T03:56:03.223" v="109" actId="1076"/>
          <ac:spMkLst>
            <pc:docMk/>
            <pc:sldMk cId="3865759111" sldId="256"/>
            <ac:spMk id="32" creationId="{B47425A9-BBF0-44E4-B264-483C5C58E20E}"/>
          </ac:spMkLst>
        </pc:spChg>
        <pc:spChg chg="mod">
          <ac:chgData name="" userId="454ce11f11b1bd2c" providerId="LiveId" clId="{289F7100-A0AE-4F4D-90ED-69A38A28A15E}" dt="2020-12-09T03:56:03.223" v="109" actId="1076"/>
          <ac:spMkLst>
            <pc:docMk/>
            <pc:sldMk cId="3865759111" sldId="256"/>
            <ac:spMk id="35" creationId="{AEF1D54E-5F60-4C21-BF3E-C5A7D0EDEACB}"/>
          </ac:spMkLst>
        </pc:spChg>
        <pc:picChg chg="mod">
          <ac:chgData name="" userId="454ce11f11b1bd2c" providerId="LiveId" clId="{289F7100-A0AE-4F4D-90ED-69A38A28A15E}" dt="2020-12-09T03:56:03.223" v="109" actId="1076"/>
          <ac:picMkLst>
            <pc:docMk/>
            <pc:sldMk cId="3865759111" sldId="256"/>
            <ac:picMk id="34" creationId="{EC0FDECD-B511-4FA8-8ABD-FBE50A19AAC3}"/>
          </ac:picMkLst>
        </pc:picChg>
        <pc:cxnChg chg="add mod">
          <ac:chgData name="" userId="454ce11f11b1bd2c" providerId="LiveId" clId="{289F7100-A0AE-4F4D-90ED-69A38A28A15E}" dt="2020-12-09T03:52:57.253" v="48" actId="1076"/>
          <ac:cxnSpMkLst>
            <pc:docMk/>
            <pc:sldMk cId="3865759111" sldId="256"/>
            <ac:cxnSpMk id="11" creationId="{9AA3855F-53F3-4C52-AE6C-A4DF3BF51C5E}"/>
          </ac:cxnSpMkLst>
        </pc:cxnChg>
        <pc:cxnChg chg="mod">
          <ac:chgData name="" userId="454ce11f11b1bd2c" providerId="LiveId" clId="{289F7100-A0AE-4F4D-90ED-69A38A28A15E}" dt="2020-12-09T03:54:14.527" v="89" actId="14100"/>
          <ac:cxnSpMkLst>
            <pc:docMk/>
            <pc:sldMk cId="3865759111" sldId="256"/>
            <ac:cxnSpMk id="12" creationId="{7BF3D8A5-7F95-44F4-8897-4E3F5D2A7B40}"/>
          </ac:cxnSpMkLst>
        </pc:cxnChg>
        <pc:cxnChg chg="mod">
          <ac:chgData name="" userId="454ce11f11b1bd2c" providerId="LiveId" clId="{289F7100-A0AE-4F4D-90ED-69A38A28A15E}" dt="2020-12-09T03:53:49.587" v="84" actId="1076"/>
          <ac:cxnSpMkLst>
            <pc:docMk/>
            <pc:sldMk cId="3865759111" sldId="256"/>
            <ac:cxnSpMk id="14" creationId="{C555B5BB-1E2F-42D6-8F5E-A1A1BEAE163D}"/>
          </ac:cxnSpMkLst>
        </pc:cxnChg>
        <pc:cxnChg chg="mod">
          <ac:chgData name="" userId="454ce11f11b1bd2c" providerId="LiveId" clId="{289F7100-A0AE-4F4D-90ED-69A38A28A15E}" dt="2020-12-09T03:55:56.044" v="108" actId="14100"/>
          <ac:cxnSpMkLst>
            <pc:docMk/>
            <pc:sldMk cId="3865759111" sldId="256"/>
            <ac:cxnSpMk id="16" creationId="{B5D1B1B9-CF58-4AE4-8FC2-C3A0AA1D085A}"/>
          </ac:cxnSpMkLst>
        </pc:cxnChg>
        <pc:cxnChg chg="del mod">
          <ac:chgData name="" userId="454ce11f11b1bd2c" providerId="LiveId" clId="{289F7100-A0AE-4F4D-90ED-69A38A28A15E}" dt="2020-12-09T03:51:11.313" v="31" actId="478"/>
          <ac:cxnSpMkLst>
            <pc:docMk/>
            <pc:sldMk cId="3865759111" sldId="256"/>
            <ac:cxnSpMk id="19" creationId="{9EB5CB5A-C9C8-4B6F-BCCC-5F9CD2412FEB}"/>
          </ac:cxnSpMkLst>
        </pc:cxnChg>
        <pc:cxnChg chg="del mod">
          <ac:chgData name="" userId="454ce11f11b1bd2c" providerId="LiveId" clId="{289F7100-A0AE-4F4D-90ED-69A38A28A15E}" dt="2020-12-09T03:50:58.304" v="27" actId="478"/>
          <ac:cxnSpMkLst>
            <pc:docMk/>
            <pc:sldMk cId="3865759111" sldId="256"/>
            <ac:cxnSpMk id="21" creationId="{2119419A-C8EE-4397-97C7-48CFE2F75FF8}"/>
          </ac:cxnSpMkLst>
        </pc:cxnChg>
        <pc:cxnChg chg="del mod">
          <ac:chgData name="" userId="454ce11f11b1bd2c" providerId="LiveId" clId="{289F7100-A0AE-4F4D-90ED-69A38A28A15E}" dt="2020-12-09T03:51:09.631" v="30" actId="478"/>
          <ac:cxnSpMkLst>
            <pc:docMk/>
            <pc:sldMk cId="3865759111" sldId="256"/>
            <ac:cxnSpMk id="23" creationId="{FA825101-D3D2-4AF2-A1D0-FDEBF83F6F52}"/>
          </ac:cxnSpMkLst>
        </pc:cxnChg>
        <pc:cxnChg chg="add mod">
          <ac:chgData name="" userId="454ce11f11b1bd2c" providerId="LiveId" clId="{289F7100-A0AE-4F4D-90ED-69A38A28A15E}" dt="2020-12-09T03:52:57.253" v="48" actId="1076"/>
          <ac:cxnSpMkLst>
            <pc:docMk/>
            <pc:sldMk cId="3865759111" sldId="256"/>
            <ac:cxnSpMk id="24" creationId="{187F9060-D97A-43F7-889B-E57B07F824CC}"/>
          </ac:cxnSpMkLst>
        </pc:cxnChg>
        <pc:cxnChg chg="del mod">
          <ac:chgData name="" userId="454ce11f11b1bd2c" providerId="LiveId" clId="{289F7100-A0AE-4F4D-90ED-69A38A28A15E}" dt="2020-12-09T03:50:56.493" v="26" actId="478"/>
          <ac:cxnSpMkLst>
            <pc:docMk/>
            <pc:sldMk cId="3865759111" sldId="256"/>
            <ac:cxnSpMk id="25" creationId="{6D642434-B26F-4246-81CC-E31C821514D2}"/>
          </ac:cxnSpMkLst>
        </pc:cxnChg>
        <pc:cxnChg chg="del mod">
          <ac:chgData name="" userId="454ce11f11b1bd2c" providerId="LiveId" clId="{289F7100-A0AE-4F4D-90ED-69A38A28A15E}" dt="2020-12-09T03:53:43.536" v="82" actId="478"/>
          <ac:cxnSpMkLst>
            <pc:docMk/>
            <pc:sldMk cId="3865759111" sldId="256"/>
            <ac:cxnSpMk id="27" creationId="{DBC2658D-2FF6-4C2C-99C3-80DF027F4218}"/>
          </ac:cxnSpMkLst>
        </pc:cxnChg>
        <pc:cxnChg chg="add mod">
          <ac:chgData name="" userId="454ce11f11b1bd2c" providerId="LiveId" clId="{289F7100-A0AE-4F4D-90ED-69A38A28A15E}" dt="2020-12-09T03:54:22.229" v="91" actId="1076"/>
          <ac:cxnSpMkLst>
            <pc:docMk/>
            <pc:sldMk cId="3865759111" sldId="256"/>
            <ac:cxnSpMk id="42" creationId="{F3D7F450-D785-4769-8CB1-41730903B793}"/>
          </ac:cxnSpMkLst>
        </pc:cxnChg>
        <pc:cxnChg chg="add mod">
          <ac:chgData name="" userId="454ce11f11b1bd2c" providerId="LiveId" clId="{289F7100-A0AE-4F4D-90ED-69A38A28A15E}" dt="2020-12-09T03:55:48.646" v="107" actId="14100"/>
          <ac:cxnSpMkLst>
            <pc:docMk/>
            <pc:sldMk cId="3865759111" sldId="256"/>
            <ac:cxnSpMk id="44" creationId="{1E6E019B-FCC2-49B8-AA82-2B7E85169A18}"/>
          </ac:cxnSpMkLst>
        </pc:cxnChg>
      </pc:sldChg>
      <pc:sldChg chg="addSp delSp modSp">
        <pc:chgData name="" userId="454ce11f11b1bd2c" providerId="LiveId" clId="{289F7100-A0AE-4F4D-90ED-69A38A28A15E}" dt="2020-12-09T20:23:51.845" v="225" actId="1076"/>
        <pc:sldMkLst>
          <pc:docMk/>
          <pc:sldMk cId="634386444" sldId="257"/>
        </pc:sldMkLst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4" creationId="{B08A355C-463B-4485-8559-7A973B4DB1F4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5" creationId="{6CA5C138-4A7B-48F7-8ECB-7988B3D97EA6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6" creationId="{6B5CD321-C3A9-43B6-85C8-39D2EB57A78D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7" creationId="{96696B34-FD54-4989-B2D8-2997081FD539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8" creationId="{F8B73DDE-1DA3-408D-95C1-45628A3827AB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9" creationId="{C6374B7B-F635-4510-9109-371092D35CE9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10" creationId="{9399A528-054B-428E-B316-9795C2A66A0D}"/>
          </ac:spMkLst>
        </pc:spChg>
        <pc:spChg chg="add 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11" creationId="{2776E151-7954-4976-8D4D-AB363BBBB424}"/>
          </ac:spMkLst>
        </pc:spChg>
        <pc:spChg chg="add del">
          <ac:chgData name="" userId="454ce11f11b1bd2c" providerId="LiveId" clId="{289F7100-A0AE-4F4D-90ED-69A38A28A15E}" dt="2020-12-09T20:20:21.480" v="151"/>
          <ac:spMkLst>
            <pc:docMk/>
            <pc:sldMk cId="634386444" sldId="257"/>
            <ac:spMk id="18" creationId="{117954EB-E63E-4B98-942F-EB524C6B23C7}"/>
          </ac:spMkLst>
        </pc:spChg>
        <pc:spChg chg="add del">
          <ac:chgData name="" userId="454ce11f11b1bd2c" providerId="LiveId" clId="{289F7100-A0AE-4F4D-90ED-69A38A28A15E}" dt="2020-12-09T20:20:21.480" v="151"/>
          <ac:spMkLst>
            <pc:docMk/>
            <pc:sldMk cId="634386444" sldId="257"/>
            <ac:spMk id="20" creationId="{68A5D502-7E8C-4375-94AD-5A8290E0E65B}"/>
          </ac:spMkLst>
        </pc:spChg>
        <pc:spChg chg="add del">
          <ac:chgData name="" userId="454ce11f11b1bd2c" providerId="LiveId" clId="{289F7100-A0AE-4F4D-90ED-69A38A28A15E}" dt="2020-12-09T20:20:21.480" v="151"/>
          <ac:spMkLst>
            <pc:docMk/>
            <pc:sldMk cId="634386444" sldId="257"/>
            <ac:spMk id="22" creationId="{01859B77-5038-41C4-90AF-601B7446524F}"/>
          </ac:spMkLst>
        </pc:spChg>
        <pc:spChg chg="add del">
          <ac:chgData name="" userId="454ce11f11b1bd2c" providerId="LiveId" clId="{289F7100-A0AE-4F4D-90ED-69A38A28A15E}" dt="2020-12-09T20:20:21.480" v="151"/>
          <ac:spMkLst>
            <pc:docMk/>
            <pc:sldMk cId="634386444" sldId="257"/>
            <ac:spMk id="24" creationId="{D1FA6A43-678C-4A3F-A903-CFD1AE5D771D}"/>
          </ac:spMkLst>
        </pc:spChg>
        <pc:spChg chg="add 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25" creationId="{11F9D997-CD89-4160-903E-9C8ECEB6CDBF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26" creationId="{D2F48119-155A-4B4C-9D57-389FA297C7C5}"/>
          </ac:spMkLst>
        </pc:spChg>
        <pc:spChg chg="add 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30" creationId="{0B0885C5-9A30-4BBE-B2E9-C12D9942A861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32" creationId="{FF2A52BF-F480-40EE-B1C2-F24FD0F06EA0}"/>
          </ac:spMkLst>
        </pc:spChg>
        <pc:spChg chg="add mod">
          <ac:chgData name="" userId="454ce11f11b1bd2c" providerId="LiveId" clId="{289F7100-A0AE-4F4D-90ED-69A38A28A15E}" dt="2020-12-09T20:23:51.845" v="225" actId="1076"/>
          <ac:spMkLst>
            <pc:docMk/>
            <pc:sldMk cId="634386444" sldId="257"/>
            <ac:spMk id="33" creationId="{3C6491F1-ACC2-4025-8F06-8A43CAC84E05}"/>
          </ac:spMkLst>
        </pc:spChg>
        <pc:spChg chg="mod">
          <ac:chgData name="" userId="454ce11f11b1bd2c" providerId="LiveId" clId="{289F7100-A0AE-4F4D-90ED-69A38A28A15E}" dt="2020-12-09T20:23:43.348" v="224" actId="1076"/>
          <ac:spMkLst>
            <pc:docMk/>
            <pc:sldMk cId="634386444" sldId="257"/>
            <ac:spMk id="36" creationId="{87572ACE-7B12-42DB-BD5A-3DCB4EB685E7}"/>
          </ac:spMkLst>
        </pc:spChg>
        <pc:spChg chg="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37" creationId="{5D3A3CF0-847C-4111-9105-C1C162CD9442}"/>
          </ac:spMkLst>
        </pc:spChg>
        <pc:spChg chg="add mod">
          <ac:chgData name="" userId="454ce11f11b1bd2c" providerId="LiveId" clId="{289F7100-A0AE-4F4D-90ED-69A38A28A15E}" dt="2020-12-09T20:23:39.907" v="223" actId="1076"/>
          <ac:spMkLst>
            <pc:docMk/>
            <pc:sldMk cId="634386444" sldId="257"/>
            <ac:spMk id="38" creationId="{36D8A1EE-901E-47F5-A470-684663B4E882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0" creationId="{C5428305-80B2-493E-B0AE-B728F8818A1D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1" creationId="{46159E11-F376-4E19-8288-33E720401DA6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2" creationId="{6E02CBD7-83DC-4589-BD19-18F779B91073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3" creationId="{52D1625A-FD02-49D7-91FC-F5DED2B9E2E4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4" creationId="{BE24D5FC-C254-4808-A5E9-9A65FF873A67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5" creationId="{23DFE32A-D80A-4BC8-BC78-B391421DC627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6" creationId="{059DA9EC-9CEB-41DE-8C47-00AC05A8F7ED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49" creationId="{4A9A4453-9130-4A62-BA35-164BBEA05F14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1" creationId="{29AF7297-095E-4F87-817C-C1E426E1B936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4" creationId="{68D14B0F-6253-4168-872F-8E5411A53234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5" creationId="{9747D56E-461A-4135-9AD3-BF0D0B3DFA76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7" creationId="{EFFFC943-39C2-43A3-84E1-1B92286403D5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8" creationId="{13DC9993-3978-4368-B46C-EFCFF4EC6077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59" creationId="{163BB0A7-6E79-4BA5-B927-A57EE250C619}"/>
          </ac:spMkLst>
        </pc:spChg>
        <pc:spChg chg="add mod">
          <ac:chgData name="" userId="454ce11f11b1bd2c" providerId="LiveId" clId="{289F7100-A0AE-4F4D-90ED-69A38A28A15E}" dt="2020-12-09T20:23:31.310" v="222" actId="571"/>
          <ac:spMkLst>
            <pc:docMk/>
            <pc:sldMk cId="634386444" sldId="257"/>
            <ac:spMk id="60" creationId="{AE4EC99B-D019-4A2C-958D-A16F0C3169CC}"/>
          </ac:spMkLst>
        </pc:spChg>
        <pc:cxnChg chg="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12" creationId="{AAE6DCCD-8969-4B7A-B9AD-F5B7EBA716D7}"/>
          </ac:cxnSpMkLst>
        </pc:cxnChg>
        <pc:cxnChg chg="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16" creationId="{88923038-1B69-4C35-93B9-DCC0D66C59AC}"/>
          </ac:cxnSpMkLst>
        </pc:cxnChg>
        <pc:cxnChg chg="add del">
          <ac:chgData name="" userId="454ce11f11b1bd2c" providerId="LiveId" clId="{289F7100-A0AE-4F4D-90ED-69A38A28A15E}" dt="2020-12-09T20:20:21.480" v="151"/>
          <ac:cxnSpMkLst>
            <pc:docMk/>
            <pc:sldMk cId="634386444" sldId="257"/>
            <ac:cxnSpMk id="19" creationId="{D966991D-A152-463A-9EE6-FC1A76519200}"/>
          </ac:cxnSpMkLst>
        </pc:cxnChg>
        <pc:cxnChg chg="add del">
          <ac:chgData name="" userId="454ce11f11b1bd2c" providerId="LiveId" clId="{289F7100-A0AE-4F4D-90ED-69A38A28A15E}" dt="2020-12-09T20:20:21.480" v="151"/>
          <ac:cxnSpMkLst>
            <pc:docMk/>
            <pc:sldMk cId="634386444" sldId="257"/>
            <ac:cxnSpMk id="21" creationId="{6A1768C5-4154-4BC8-9D24-9199F71F7D41}"/>
          </ac:cxnSpMkLst>
        </pc:cxnChg>
        <pc:cxnChg chg="add del">
          <ac:chgData name="" userId="454ce11f11b1bd2c" providerId="LiveId" clId="{289F7100-A0AE-4F4D-90ED-69A38A28A15E}" dt="2020-12-09T20:20:21.480" v="151"/>
          <ac:cxnSpMkLst>
            <pc:docMk/>
            <pc:sldMk cId="634386444" sldId="257"/>
            <ac:cxnSpMk id="23" creationId="{FEB7A271-BFDE-4058-96FA-5DC29C962293}"/>
          </ac:cxnSpMkLst>
        </pc:cxnChg>
        <pc:cxnChg chg="add 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27" creationId="{65F70118-54E5-44CD-8475-E86CED82F033}"/>
          </ac:cxnSpMkLst>
        </pc:cxnChg>
        <pc:cxnChg chg="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31" creationId="{C4D6E2F0-B0AF-4AEB-9490-800A752B5A6E}"/>
          </ac:cxnSpMkLst>
        </pc:cxnChg>
        <pc:cxnChg chg="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34" creationId="{CAF6371C-6FAF-4A0F-8666-E9F892AC2086}"/>
          </ac:cxnSpMkLst>
        </pc:cxnChg>
        <pc:cxnChg chg="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35" creationId="{3BA41B66-27D3-4D5D-858C-A63480B8E93B}"/>
          </ac:cxnSpMkLst>
        </pc:cxnChg>
        <pc:cxnChg chg="add mod">
          <ac:chgData name="" userId="454ce11f11b1bd2c" providerId="LiveId" clId="{289F7100-A0AE-4F4D-90ED-69A38A28A15E}" dt="2020-12-09T20:23:39.907" v="223" actId="1076"/>
          <ac:cxnSpMkLst>
            <pc:docMk/>
            <pc:sldMk cId="634386444" sldId="257"/>
            <ac:cxnSpMk id="39" creationId="{B13DC2CB-0D4B-4AC6-A12F-2DD33E4B4B32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47" creationId="{EC1ED632-5A14-4C36-A82E-7CCD99B91C88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48" creationId="{0F3652B9-757D-4FF6-A03C-74C09EA85149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50" creationId="{081793B0-1766-42B3-8FAE-6227B6F40A11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52" creationId="{3D10E884-FD28-4FDA-B05E-90B0F69FC080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53" creationId="{F218C2FB-0197-456D-93FC-FF61A7E838F3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56" creationId="{5D0D7405-4B7F-493C-94DA-C00674C52DB4}"/>
          </ac:cxnSpMkLst>
        </pc:cxnChg>
        <pc:cxnChg chg="add mod">
          <ac:chgData name="" userId="454ce11f11b1bd2c" providerId="LiveId" clId="{289F7100-A0AE-4F4D-90ED-69A38A28A15E}" dt="2020-12-09T20:23:31.310" v="222" actId="571"/>
          <ac:cxnSpMkLst>
            <pc:docMk/>
            <pc:sldMk cId="634386444" sldId="257"/>
            <ac:cxnSpMk id="61" creationId="{6661FBDC-F527-4310-ACD4-8BD7286508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2C1-15CD-4881-B305-34E30A04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405B7-61D7-4D72-B508-41B3C0E24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06C4-BD0E-42B4-927A-F3E7BCA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CD39-1FE9-489F-92E1-E32E218C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F879-0C90-49EE-AD8C-6805309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DAD-E4A3-4D0A-8249-02DE3B51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C43BA-6674-42F9-AB5E-427F4ECD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84AC-00C0-4E2A-8899-E23CBEF1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6264-BE6B-45DE-81F3-40AE3C82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42CD-3D2E-4C70-A91B-9F7FD3D8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B1DA-F70C-4C25-80E4-AE1427D32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D9A8-74D1-4F4F-99B0-A09B6935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E681-4325-4911-832B-B78E9715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7DF6-6136-4B6A-B82F-E3BBC647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F650-5E6E-4A9D-8CDB-6555FA9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002A-C680-42EF-A10A-642F6A3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8F78-76B6-46A6-8280-FC6A4C6A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9008-D1C4-49EC-9887-ECE325F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5881-AB2E-4987-9C0C-BC1B56C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3437-BB78-4351-B98A-C2D87A38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0D63-EDBA-42E1-93EA-DDE0A0F2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73D4-6812-4993-9655-8EBEAE7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E91C-268B-464F-9536-D9B9A15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73D6-8E56-4859-90E9-EC97CD41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CF43-BAD6-4D68-A92B-FCE09A4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4045-A2EF-4960-9A41-A3B2134B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1077-96FC-4F1D-9D56-7AE123DF0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28DD6-F86A-42F5-9EEF-8A992DBE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FDE53-B8EC-426E-A262-3F45E396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F34C9-14FE-48A3-A553-ABBB6A6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13359-1682-433E-9164-72254416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59E6-5443-43B5-8313-50DB28FC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6F3C-F1A9-4A21-8B8E-57B1352D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EAA42-7EE5-4EE3-AB2F-56C129A3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50AC2-F40D-4D02-93DC-E59C287B9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D655-F1CA-4DFD-BBBA-BAACD6AD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8E046-C719-4A3D-B5E0-76A7B9E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E6ED0-2710-489B-A081-979DD130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C0AE8-293E-4E59-A73D-CA36782A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8210-67B9-4275-A615-B10D77BE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F3168-DF2F-4820-9353-B87C0140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49E7-DCDE-43B7-8373-B877E9C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A3FE5-2360-4297-89AF-8C250B1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010EB-6C0E-4DFB-93C3-050AA8DF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B2DE-8916-4B15-939D-FAA40EE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7C42-90E9-4EB3-A7E8-25BFEDA6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A3F7-44FD-4EFC-86B8-5984C055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B40E-11BC-4B83-B3D5-C3720A92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5B09-27EC-418A-9AD5-D5623809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4C01-4A12-4A22-9ED7-9AF6EEAE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AF95-53A9-42A5-B506-1CDFB336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8F40E-157F-476C-9FEF-74247DD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625F-4296-4469-A8AB-B4244753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0A47E-C14C-4EF8-BD98-E9C1CF28C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759F-BE29-47E8-936E-9940C560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8932E-E562-4FB4-AB24-3A9D17F3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5B7A-2FC5-4776-9079-386EEC40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C24D-5339-4EE8-9771-C5A7F10E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380D5-A6D6-4F2D-9345-8E102E54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D22D-DE9D-4AF0-A9B4-26116F3F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D628-359B-461C-AFAF-7682666E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47D4-0B65-4C1C-940E-7E465081895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11A7-3B5C-4B88-A26F-7795A182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69B9-7A8F-4ACE-B20C-9B7211E17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77170-CC02-4E7F-B1E8-CEE796E17559}"/>
              </a:ext>
            </a:extLst>
          </p:cNvPr>
          <p:cNvSpPr/>
          <p:nvPr/>
        </p:nvSpPr>
        <p:spPr>
          <a:xfrm>
            <a:off x="550680" y="2465897"/>
            <a:ext cx="1167353" cy="8782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44E0C-AC4F-4034-98F9-D17BDA72EA51}"/>
              </a:ext>
            </a:extLst>
          </p:cNvPr>
          <p:cNvSpPr/>
          <p:nvPr/>
        </p:nvSpPr>
        <p:spPr>
          <a:xfrm>
            <a:off x="4705535" y="1767527"/>
            <a:ext cx="1167353" cy="8782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Numerical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B05274-EE58-4957-AFDC-6B9ADA625BA3}"/>
              </a:ext>
            </a:extLst>
          </p:cNvPr>
          <p:cNvSpPr/>
          <p:nvPr/>
        </p:nvSpPr>
        <p:spPr>
          <a:xfrm>
            <a:off x="2428971" y="3157196"/>
            <a:ext cx="1167353" cy="8782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Raw 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171F25-0AF4-44AB-8F46-C9CCFBA4F53A}"/>
              </a:ext>
            </a:extLst>
          </p:cNvPr>
          <p:cNvSpPr/>
          <p:nvPr/>
        </p:nvSpPr>
        <p:spPr>
          <a:xfrm>
            <a:off x="3919975" y="3157196"/>
            <a:ext cx="1167353" cy="8782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AE485E-FCAD-41A5-98B4-A92BBFE9FB5F}"/>
              </a:ext>
            </a:extLst>
          </p:cNvPr>
          <p:cNvSpPr/>
          <p:nvPr/>
        </p:nvSpPr>
        <p:spPr>
          <a:xfrm>
            <a:off x="5410980" y="3161122"/>
            <a:ext cx="1230204" cy="8782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Word embeddings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BF3D8A5-7F95-44F4-8897-4E3F5D2A7B4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718033" y="2206659"/>
            <a:ext cx="2987502" cy="698370"/>
          </a:xfrm>
          <a:prstGeom prst="bentConnector3">
            <a:avLst>
              <a:gd name="adj1" fmla="val 119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555B5BB-1E2F-42D6-8F5E-A1A1BEAE163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718033" y="2905029"/>
            <a:ext cx="710938" cy="6912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5D1B1B9-CF58-4AE4-8FC2-C3A0AA1D085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72888" y="2206659"/>
            <a:ext cx="3086474" cy="6496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7425A9-BBF0-44E4-B264-483C5C58E20E}"/>
              </a:ext>
            </a:extLst>
          </p:cNvPr>
          <p:cNvSpPr txBox="1"/>
          <p:nvPr/>
        </p:nvSpPr>
        <p:spPr>
          <a:xfrm>
            <a:off x="10660110" y="2454174"/>
            <a:ext cx="11783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Return movement</a:t>
            </a:r>
          </a:p>
          <a:p>
            <a:r>
              <a:rPr lang="en-US" sz="1500" dirty="0"/>
              <a:t>predictions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C0FDECD-B511-4FA8-8ABD-FBE50A19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578" y="1911346"/>
            <a:ext cx="1756532" cy="23177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F1D54E-5F60-4C21-BF3E-C5A7D0EDEACB}"/>
              </a:ext>
            </a:extLst>
          </p:cNvPr>
          <p:cNvSpPr txBox="1"/>
          <p:nvPr/>
        </p:nvSpPr>
        <p:spPr>
          <a:xfrm>
            <a:off x="9295577" y="3561343"/>
            <a:ext cx="972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Neural network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3855F-53F3-4C52-AE6C-A4DF3BF51C5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96324" y="3596328"/>
            <a:ext cx="3236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7F9060-D97A-43F7-889B-E57B07F824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087328" y="3596328"/>
            <a:ext cx="323652" cy="3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E4C9C3-6BD0-4A32-BBB8-AD98A59EF84B}"/>
              </a:ext>
            </a:extLst>
          </p:cNvPr>
          <p:cNvSpPr/>
          <p:nvPr/>
        </p:nvSpPr>
        <p:spPr>
          <a:xfrm>
            <a:off x="6977399" y="3157197"/>
            <a:ext cx="1230204" cy="878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Filtering via k-means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D7F450-D785-4769-8CB1-41730903B793}"/>
              </a:ext>
            </a:extLst>
          </p:cNvPr>
          <p:cNvCxnSpPr>
            <a:cxnSpLocks/>
          </p:cNvCxnSpPr>
          <p:nvPr/>
        </p:nvCxnSpPr>
        <p:spPr>
          <a:xfrm>
            <a:off x="6653747" y="3592402"/>
            <a:ext cx="323652" cy="3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E6E019B-FCC2-49B8-AA82-2B7E85169A1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207603" y="2856349"/>
            <a:ext cx="751759" cy="7399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8A355C-463B-4485-8559-7A973B4DB1F4}"/>
              </a:ext>
            </a:extLst>
          </p:cNvPr>
          <p:cNvSpPr/>
          <p:nvPr/>
        </p:nvSpPr>
        <p:spPr>
          <a:xfrm>
            <a:off x="1447751" y="281841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A5C138-4A7B-48F7-8ECB-7988B3D97EA6}"/>
              </a:ext>
            </a:extLst>
          </p:cNvPr>
          <p:cNvSpPr/>
          <p:nvPr/>
        </p:nvSpPr>
        <p:spPr>
          <a:xfrm>
            <a:off x="1600151" y="297081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CD321-C3A9-43B6-85C8-39D2EB57A78D}"/>
              </a:ext>
            </a:extLst>
          </p:cNvPr>
          <p:cNvSpPr/>
          <p:nvPr/>
        </p:nvSpPr>
        <p:spPr>
          <a:xfrm>
            <a:off x="1752551" y="312321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696B34-FD54-4989-B2D8-2997081FD539}"/>
              </a:ext>
            </a:extLst>
          </p:cNvPr>
          <p:cNvSpPr/>
          <p:nvPr/>
        </p:nvSpPr>
        <p:spPr>
          <a:xfrm>
            <a:off x="3436746" y="316799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B73DDE-1DA3-408D-95C1-45628A3827AB}"/>
              </a:ext>
            </a:extLst>
          </p:cNvPr>
          <p:cNvSpPr/>
          <p:nvPr/>
        </p:nvSpPr>
        <p:spPr>
          <a:xfrm>
            <a:off x="3589146" y="332039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374B7B-F635-4510-9109-371092D35CE9}"/>
              </a:ext>
            </a:extLst>
          </p:cNvPr>
          <p:cNvSpPr/>
          <p:nvPr/>
        </p:nvSpPr>
        <p:spPr>
          <a:xfrm>
            <a:off x="3741546" y="347279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99A528-054B-428E-B316-9795C2A66A0D}"/>
              </a:ext>
            </a:extLst>
          </p:cNvPr>
          <p:cNvSpPr/>
          <p:nvPr/>
        </p:nvSpPr>
        <p:spPr>
          <a:xfrm>
            <a:off x="6631375" y="3223375"/>
            <a:ext cx="876693" cy="4988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LSTMs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E6DCCD-8969-4B7A-B9AD-F5B7EBA716D7}"/>
              </a:ext>
            </a:extLst>
          </p:cNvPr>
          <p:cNvCxnSpPr>
            <a:cxnSpLocks/>
          </p:cNvCxnSpPr>
          <p:nvPr/>
        </p:nvCxnSpPr>
        <p:spPr>
          <a:xfrm flipV="1">
            <a:off x="3058163" y="3472792"/>
            <a:ext cx="375600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23038-1B69-4C35-93B9-DCC0D66C59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00331" y="3472793"/>
            <a:ext cx="531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D2F48119-155A-4B4C-9D57-389FA297C7C5}"/>
              </a:ext>
            </a:extLst>
          </p:cNvPr>
          <p:cNvSpPr/>
          <p:nvPr/>
        </p:nvSpPr>
        <p:spPr>
          <a:xfrm rot="14547239">
            <a:off x="6485258" y="2538786"/>
            <a:ext cx="1143786" cy="1107596"/>
          </a:xfrm>
          <a:prstGeom prst="arc">
            <a:avLst>
              <a:gd name="adj1" fmla="val 15587717"/>
              <a:gd name="adj2" fmla="val 936972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6E2F0-B0AF-4AEB-9490-800A752B5A6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7508068" y="3472793"/>
            <a:ext cx="3738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A52BF-F480-40EE-B1C2-F24FD0F06EA0}"/>
              </a:ext>
            </a:extLst>
          </p:cNvPr>
          <p:cNvSpPr/>
          <p:nvPr/>
        </p:nvSpPr>
        <p:spPr>
          <a:xfrm>
            <a:off x="7881916" y="3195880"/>
            <a:ext cx="1060515" cy="5538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Fully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F6371C-6FAF-4A0F-8666-E9F892AC2086}"/>
              </a:ext>
            </a:extLst>
          </p:cNvPr>
          <p:cNvCxnSpPr>
            <a:stCxn id="32" idx="3"/>
          </p:cNvCxnSpPr>
          <p:nvPr/>
        </p:nvCxnSpPr>
        <p:spPr>
          <a:xfrm flipV="1">
            <a:off x="8942431" y="3472792"/>
            <a:ext cx="4430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41B66-27D3-4D5D-858C-A63480B8E93B}"/>
              </a:ext>
            </a:extLst>
          </p:cNvPr>
          <p:cNvCxnSpPr/>
          <p:nvPr/>
        </p:nvCxnSpPr>
        <p:spPr>
          <a:xfrm flipV="1">
            <a:off x="1008510" y="3472793"/>
            <a:ext cx="4430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572ACE-7B12-42DB-BD5A-3DCB4EB685E7}"/>
              </a:ext>
            </a:extLst>
          </p:cNvPr>
          <p:cNvSpPr txBox="1"/>
          <p:nvPr/>
        </p:nvSpPr>
        <p:spPr>
          <a:xfrm>
            <a:off x="10806113" y="3210825"/>
            <a:ext cx="122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Return classification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3A3CF0-847C-4111-9105-C1C162CD9442}"/>
              </a:ext>
            </a:extLst>
          </p:cNvPr>
          <p:cNvSpPr txBox="1"/>
          <p:nvPr/>
        </p:nvSpPr>
        <p:spPr>
          <a:xfrm>
            <a:off x="-57615" y="3311210"/>
            <a:ext cx="1228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Features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F9D997-CD89-4160-903E-9C8ECEB6CDBF}"/>
              </a:ext>
            </a:extLst>
          </p:cNvPr>
          <p:cNvSpPr/>
          <p:nvPr/>
        </p:nvSpPr>
        <p:spPr>
          <a:xfrm>
            <a:off x="5043291" y="3195880"/>
            <a:ext cx="1060515" cy="5538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Fully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70118-54E5-44CD-8475-E86CED82F033}"/>
              </a:ext>
            </a:extLst>
          </p:cNvPr>
          <p:cNvCxnSpPr>
            <a:cxnSpLocks/>
          </p:cNvCxnSpPr>
          <p:nvPr/>
        </p:nvCxnSpPr>
        <p:spPr>
          <a:xfrm>
            <a:off x="4512247" y="3472792"/>
            <a:ext cx="531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6E151-7954-4976-8D4D-AB363BBBB424}"/>
              </a:ext>
            </a:extLst>
          </p:cNvPr>
          <p:cNvSpPr txBox="1"/>
          <p:nvPr/>
        </p:nvSpPr>
        <p:spPr>
          <a:xfrm>
            <a:off x="5946537" y="3885656"/>
            <a:ext cx="838632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Dropout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0885C5-9A30-4BBE-B2E9-C12D9942A861}"/>
              </a:ext>
            </a:extLst>
          </p:cNvPr>
          <p:cNvSpPr txBox="1"/>
          <p:nvPr/>
        </p:nvSpPr>
        <p:spPr>
          <a:xfrm>
            <a:off x="6534744" y="1845981"/>
            <a:ext cx="104481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Recurrent dropout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491F1-ACC2-4025-8F06-8A43CAC84E05}"/>
              </a:ext>
            </a:extLst>
          </p:cNvPr>
          <p:cNvSpPr txBox="1"/>
          <p:nvPr/>
        </p:nvSpPr>
        <p:spPr>
          <a:xfrm>
            <a:off x="8744645" y="3885655"/>
            <a:ext cx="838632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Dropout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D8A1EE-901E-47F5-A470-684663B4E882}"/>
              </a:ext>
            </a:extLst>
          </p:cNvPr>
          <p:cNvSpPr/>
          <p:nvPr/>
        </p:nvSpPr>
        <p:spPr>
          <a:xfrm>
            <a:off x="9389039" y="3195880"/>
            <a:ext cx="1060515" cy="553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3DC2CB-0D4B-4AC6-A12F-2DD33E4B4B32}"/>
              </a:ext>
            </a:extLst>
          </p:cNvPr>
          <p:cNvCxnSpPr>
            <a:cxnSpLocks/>
          </p:cNvCxnSpPr>
          <p:nvPr/>
        </p:nvCxnSpPr>
        <p:spPr>
          <a:xfrm flipV="1">
            <a:off x="10464656" y="3487824"/>
            <a:ext cx="34145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Nair</dc:creator>
  <cp:lastModifiedBy>Vineet Nair</cp:lastModifiedBy>
  <cp:revision>4</cp:revision>
  <dcterms:created xsi:type="dcterms:W3CDTF">2020-11-23T17:20:33Z</dcterms:created>
  <dcterms:modified xsi:type="dcterms:W3CDTF">2020-12-09T20:23:53Z</dcterms:modified>
</cp:coreProperties>
</file>