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6;p4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rgbClr val="4db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/>
          <p:nvPr/>
        </p:nvSpPr>
        <p:spPr>
          <a:xfrm>
            <a:off x="1004040" y="1753560"/>
            <a:ext cx="7134840" cy="10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Clean Code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0" name="PlaceHolder 2"/>
          <p:cNvSpPr/>
          <p:nvPr/>
        </p:nvSpPr>
        <p:spPr>
          <a:xfrm>
            <a:off x="2137320" y="3004200"/>
            <a:ext cx="4868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/>
          </p:nvPr>
        </p:nvSpPr>
        <p:spPr>
          <a:xfrm>
            <a:off x="360000" y="1800000"/>
            <a:ext cx="851940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Write small functions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Use minimum arguments - at most 2 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DRY - do not repeat youself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Prefer exceptions over error codes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Do only one thing in a function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Command and query seperation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Avoid side effects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Avoid switch statements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5 Tips to writing great functions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oogle Shape;87;p17"/>
          <p:cNvGraphicFramePr/>
          <p:nvPr/>
        </p:nvGraphicFramePr>
        <p:xfrm>
          <a:off x="349560" y="431640"/>
          <a:ext cx="7238520" cy="37645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446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3600" spc="-1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</a:rPr>
                        <a:t>Exceptions</a:t>
                      </a:r>
                      <a:endParaRPr b="0" lang="en-IN" sz="36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3600" spc="-1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</a:rPr>
                        <a:t>Errors</a:t>
                      </a:r>
                      <a:endParaRPr b="0" lang="en-IN" sz="36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059560">
                <a:tc>
                  <a:txBody>
                    <a:bodyPr lIns="91080" rIns="91080" anchor="t">
                      <a:noAutofit/>
                    </a:bodyPr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+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Easy to debug - stack trace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+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Single place to handle error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+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Easy to refactor/extend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+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Not necessary to handle all possible cases, but possible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+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Higher level error handling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-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Hard to debug - have to read entire code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-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Hard to refactor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-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All possible cases need to be handled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343080">
                        <a:lnSpc>
                          <a:spcPct val="115000"/>
                        </a:lnSpc>
                        <a:buClr>
                          <a:srgbClr val="695d46"/>
                        </a:buClr>
                        <a:buFont typeface="Open Sans"/>
                        <a:buChar char="-"/>
                      </a:pPr>
                      <a:r>
                        <a:rPr b="0" lang="en" sz="1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Lower level error handling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2022-05-15T07:02:07Z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