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1976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327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26;p4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/>
          <p:nvPr/>
        </p:nvSpPr>
        <p:spPr>
          <a:xfrm>
            <a:off x="1004040" y="1753560"/>
            <a:ext cx="713556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Clean Code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40" name="PlaceHolder 2"/>
          <p:cNvSpPr/>
          <p:nvPr/>
        </p:nvSpPr>
        <p:spPr>
          <a:xfrm>
            <a:off x="2137320" y="3004200"/>
            <a:ext cx="486936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latin typeface="Arial"/>
              </a:rPr>
              <a:t>Comments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When should you </a:t>
            </a:r>
            <a:r>
              <a:rPr b="1" lang="en" sz="3600" spc="-1" strike="noStrike" u="sng">
                <a:solidFill>
                  <a:srgbClr val="ff0000"/>
                </a:solidFill>
                <a:uFillTx/>
                <a:latin typeface="PT Sans Narrow"/>
                <a:ea typeface="PT Sans Narrow"/>
              </a:rPr>
              <a:t>not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 use comments?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557720"/>
            <a:ext cx="8519760" cy="3301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Comments should not explain code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Legal comments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Todo comments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Position marker comments, ending braces comments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Not adding any new value - noise comments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Scary noise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Misleading or wrong comments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Confusing comments - Need a comment to explain comments!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Private API - Comments for all functions - no! 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Too much details in comments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When should you use comments?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11760" y="1620000"/>
            <a:ext cx="8519760" cy="3301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Write software for humans to understand and not for computers to 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execute. 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Public API’s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Reveal </a:t>
            </a:r>
            <a:r>
              <a:rPr b="1" lang="en" sz="1800" spc="-1" strike="noStrike" u="sng">
                <a:solidFill>
                  <a:srgbClr val="695d46"/>
                </a:solidFill>
                <a:uFillTx/>
                <a:latin typeface="Open Sans"/>
                <a:ea typeface="Open Sans"/>
              </a:rPr>
              <a:t>Intent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Explain </a:t>
            </a:r>
            <a:r>
              <a:rPr b="1" lang="en" sz="1800" spc="-1" strike="noStrike" u="sng">
                <a:solidFill>
                  <a:srgbClr val="695d46"/>
                </a:solidFill>
                <a:uFillTx/>
                <a:latin typeface="Open Sans"/>
                <a:ea typeface="Open Sans"/>
              </a:rPr>
              <a:t>rationale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behind decisions made 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To provide </a:t>
            </a:r>
            <a:r>
              <a:rPr b="1" lang="en" sz="1800" spc="-1" strike="noStrike" u="sng">
                <a:solidFill>
                  <a:srgbClr val="695d46"/>
                </a:solidFill>
                <a:uFillTx/>
                <a:latin typeface="Open Sans"/>
                <a:ea typeface="Open Sans"/>
              </a:rPr>
              <a:t>justification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on approach taken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For providing </a:t>
            </a:r>
            <a:r>
              <a:rPr b="1" lang="en" sz="1800" spc="-1" strike="noStrike" u="sng">
                <a:solidFill>
                  <a:srgbClr val="695d46"/>
                </a:solidFill>
                <a:uFillTx/>
                <a:latin typeface="Open Sans"/>
                <a:ea typeface="Open Sans"/>
              </a:rPr>
              <a:t>caution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or </a:t>
            </a:r>
            <a:r>
              <a:rPr b="1" lang="en" sz="1800" spc="-1" strike="noStrike" u="sng">
                <a:solidFill>
                  <a:srgbClr val="695d46"/>
                </a:solidFill>
                <a:uFillTx/>
                <a:latin typeface="Open Sans"/>
                <a:ea typeface="Open Sans"/>
              </a:rPr>
              <a:t>amplify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/emphasis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Explaining the “</a:t>
            </a:r>
            <a:r>
              <a:rPr b="1" lang="en" sz="1800" spc="-1" strike="noStrike" u="sng">
                <a:solidFill>
                  <a:srgbClr val="695d46"/>
                </a:solidFill>
                <a:uFillTx/>
                <a:latin typeface="Open Sans"/>
                <a:ea typeface="Open Sans"/>
              </a:rPr>
              <a:t>why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” program works, “</a:t>
            </a:r>
            <a:r>
              <a:rPr b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how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” is for code to tell. 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Difficult to understand code could use comments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2022-04-16T10:32:34Z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