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79A7E72C-8A6E-4E46-A750-E908258CA8E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Cause confusion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6;p4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/>
          <p:nvPr/>
        </p:nvSpPr>
        <p:spPr>
          <a:xfrm>
            <a:off x="1004040" y="1753560"/>
            <a:ext cx="7135200" cy="10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Clean Code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6" name="PlaceHolder 4"/>
          <p:cNvSpPr/>
          <p:nvPr/>
        </p:nvSpPr>
        <p:spPr>
          <a:xfrm>
            <a:off x="2137320" y="3004200"/>
            <a:ext cx="4869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Use names consistently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Pick one concept and stick to 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controller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everywhere vs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manager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and controller used interchangeably, driver and controller used in same place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Don't use same name to mean two different things!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payInfo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to represent amount to pay and payInfo to also represent who to pay and bank info, best employeePaymentAmount and employeeBankDetails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Use Domain specific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Remember your code is going to be read by computer engineers, helps them give context quickly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accountVisitor (indicating visitor pattern), jobQueue - (indicating a queue), nameBuilder (indicating a builder).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Avoid - Too long names!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m_description -&gt; member_description ( easier to understand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Name should tell the intent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why it exists, what it does and how to use it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good name would be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employeePyamentInfo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vs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ePay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4294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Avoid confusing names - </a:t>
            </a:r>
            <a:br/>
            <a:r>
              <a:rPr b="0" lang="en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I.e. using names that already imply something!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naming something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unix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testList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(even if it not a list)...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Choose clear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Say what you mean and mean what you say..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deleteItems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over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bustThemDown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kill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over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whack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Use good Distinctions </a:t>
            </a:r>
            <a:br/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Avoid using number at end!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Use distinctions that make sense and thus don't just use numbers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list1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list2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instead - productIds, productDetails 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using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productInfo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and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productDetails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- means same and distinction is harder between these two variables.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Use pronounceable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Programming is a social activity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don't use variable name as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dobyymm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for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DateOFBirthInYearsMonths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Use searchable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don't name variable as “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”, “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z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”, 8 etc, use -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Event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Max_Students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Don't encode types in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remember containers of variables can change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phoneString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paymentInt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etc are bad names, payment can be made Float in future and thus the name also has to now change..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Avoid prefix to names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m_description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-&gt;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member_description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( easier to understand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IShapeFactory to mean it is an interface, instead use ShapeFactory and ShapeFactoryImpl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311760" y="446760"/>
            <a:ext cx="851940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Class names - </a:t>
            </a:r>
            <a:r>
              <a:rPr b="1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nouns</a:t>
            </a:r>
            <a:r>
              <a:rPr b="0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 Function names - </a:t>
            </a:r>
            <a:r>
              <a:rPr b="1" lang="en" sz="4800" spc="-1" strike="noStrike">
                <a:solidFill>
                  <a:srgbClr val="695d46"/>
                </a:solidFill>
                <a:latin typeface="Open Sans"/>
                <a:ea typeface="Open Sans"/>
              </a:rPr>
              <a:t>verbs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Class names -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student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car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employee 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E.g. Function names -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postPayment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, 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deletePage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2022-04-08T10:16:57Z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