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78" r:id="rId2"/>
    <p:sldId id="279" r:id="rId3"/>
    <p:sldId id="280" r:id="rId4"/>
    <p:sldId id="282" r:id="rId5"/>
    <p:sldId id="28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2C25EE-7C48-40AA-9A80-A1E060242FD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7D73AE5-499C-455B-841C-D52D070E425E}">
      <dgm:prSet/>
      <dgm:spPr/>
      <dgm:t>
        <a:bodyPr/>
        <a:lstStyle/>
        <a:p>
          <a:r>
            <a:rPr lang="en-US" dirty="0"/>
            <a:t>Simple Reflex Agent</a:t>
          </a:r>
        </a:p>
      </dgm:t>
    </dgm:pt>
    <dgm:pt modelId="{961FD57F-4060-409C-9190-7B7C6D439217}" type="parTrans" cxnId="{7F643BE5-621B-4AC4-99A1-49E944213919}">
      <dgm:prSet/>
      <dgm:spPr/>
      <dgm:t>
        <a:bodyPr/>
        <a:lstStyle/>
        <a:p>
          <a:endParaRPr lang="en-US"/>
        </a:p>
      </dgm:t>
    </dgm:pt>
    <dgm:pt modelId="{D048E6E6-9672-4230-A14C-4D19615A194B}" type="sibTrans" cxnId="{7F643BE5-621B-4AC4-99A1-49E944213919}">
      <dgm:prSet/>
      <dgm:spPr/>
      <dgm:t>
        <a:bodyPr/>
        <a:lstStyle/>
        <a:p>
          <a:endParaRPr lang="en-US"/>
        </a:p>
      </dgm:t>
    </dgm:pt>
    <dgm:pt modelId="{87D43912-C8E1-4F1D-95A5-228911DF5FC9}">
      <dgm:prSet/>
      <dgm:spPr/>
      <dgm:t>
        <a:bodyPr/>
        <a:lstStyle/>
        <a:p>
          <a:r>
            <a:rPr lang="en-US" dirty="0"/>
            <a:t>Model-based reflex agent</a:t>
          </a:r>
        </a:p>
      </dgm:t>
    </dgm:pt>
    <dgm:pt modelId="{BF451DE9-0AC8-4FFE-8A38-54B91B21130F}" type="parTrans" cxnId="{DAE03C35-32EC-43C9-9818-0D952A09C961}">
      <dgm:prSet/>
      <dgm:spPr/>
      <dgm:t>
        <a:bodyPr/>
        <a:lstStyle/>
        <a:p>
          <a:endParaRPr lang="en-US"/>
        </a:p>
      </dgm:t>
    </dgm:pt>
    <dgm:pt modelId="{2D8764E8-FEEC-4DB9-905C-A285463FB940}" type="sibTrans" cxnId="{DAE03C35-32EC-43C9-9818-0D952A09C961}">
      <dgm:prSet/>
      <dgm:spPr/>
      <dgm:t>
        <a:bodyPr/>
        <a:lstStyle/>
        <a:p>
          <a:endParaRPr lang="en-US"/>
        </a:p>
      </dgm:t>
    </dgm:pt>
    <dgm:pt modelId="{719ED364-220C-4147-8574-399B7AA83482}">
      <dgm:prSet/>
      <dgm:spPr/>
      <dgm:t>
        <a:bodyPr/>
        <a:lstStyle/>
        <a:p>
          <a:r>
            <a:rPr lang="en-US" dirty="0"/>
            <a:t>Goal-based agents</a:t>
          </a:r>
        </a:p>
      </dgm:t>
    </dgm:pt>
    <dgm:pt modelId="{4856AB4E-12DF-4876-97D7-6B849DB8C8EB}" type="parTrans" cxnId="{5CECCEB7-6792-40EB-A5D1-24849BBE0EB4}">
      <dgm:prSet/>
      <dgm:spPr/>
      <dgm:t>
        <a:bodyPr/>
        <a:lstStyle/>
        <a:p>
          <a:endParaRPr lang="en-US"/>
        </a:p>
      </dgm:t>
    </dgm:pt>
    <dgm:pt modelId="{9D51C474-3D5E-4317-9E9F-77F292056C10}" type="sibTrans" cxnId="{5CECCEB7-6792-40EB-A5D1-24849BBE0EB4}">
      <dgm:prSet/>
      <dgm:spPr/>
      <dgm:t>
        <a:bodyPr/>
        <a:lstStyle/>
        <a:p>
          <a:endParaRPr lang="en-US"/>
        </a:p>
      </dgm:t>
    </dgm:pt>
    <dgm:pt modelId="{A6BA5719-30BA-4A34-B38A-31FFC1C1CF88}">
      <dgm:prSet/>
      <dgm:spPr/>
      <dgm:t>
        <a:bodyPr/>
        <a:lstStyle/>
        <a:p>
          <a:r>
            <a:rPr lang="en-US" dirty="0"/>
            <a:t>Utility-based agent</a:t>
          </a:r>
        </a:p>
      </dgm:t>
    </dgm:pt>
    <dgm:pt modelId="{8E222CAE-BFB8-49DF-979F-D5DF0642856B}" type="parTrans" cxnId="{33D7DCBE-5B91-458B-BA02-6511356E0A7E}">
      <dgm:prSet/>
      <dgm:spPr/>
      <dgm:t>
        <a:bodyPr/>
        <a:lstStyle/>
        <a:p>
          <a:endParaRPr lang="en-US"/>
        </a:p>
      </dgm:t>
    </dgm:pt>
    <dgm:pt modelId="{12FA11B2-6E05-4AA7-BADB-61FD7284CD5C}" type="sibTrans" cxnId="{33D7DCBE-5B91-458B-BA02-6511356E0A7E}">
      <dgm:prSet/>
      <dgm:spPr/>
      <dgm:t>
        <a:bodyPr/>
        <a:lstStyle/>
        <a:p>
          <a:endParaRPr lang="en-US"/>
        </a:p>
      </dgm:t>
    </dgm:pt>
    <dgm:pt modelId="{8452E9DE-41FD-4558-B503-CD861A225A97}">
      <dgm:prSet/>
      <dgm:spPr/>
      <dgm:t>
        <a:bodyPr/>
        <a:lstStyle/>
        <a:p>
          <a:r>
            <a:rPr lang="en-US" dirty="0"/>
            <a:t>Learning agent</a:t>
          </a:r>
        </a:p>
      </dgm:t>
    </dgm:pt>
    <dgm:pt modelId="{395F4F03-151A-4713-89A9-DBC40DA3604C}" type="parTrans" cxnId="{640F0F52-AB90-4A6A-BFC0-94BBFCF8431C}">
      <dgm:prSet/>
      <dgm:spPr/>
      <dgm:t>
        <a:bodyPr/>
        <a:lstStyle/>
        <a:p>
          <a:endParaRPr lang="en-US"/>
        </a:p>
      </dgm:t>
    </dgm:pt>
    <dgm:pt modelId="{CF6023CE-A46D-4A43-973D-A4FD116B7DAA}" type="sibTrans" cxnId="{640F0F52-AB90-4A6A-BFC0-94BBFCF8431C}">
      <dgm:prSet/>
      <dgm:spPr/>
      <dgm:t>
        <a:bodyPr/>
        <a:lstStyle/>
        <a:p>
          <a:endParaRPr lang="en-US"/>
        </a:p>
      </dgm:t>
    </dgm:pt>
    <dgm:pt modelId="{A3A1EAD8-F825-4633-A186-9B0EDCF322CB}" type="pres">
      <dgm:prSet presAssocID="{F72C25EE-7C48-40AA-9A80-A1E060242FDE}" presName="vert0" presStyleCnt="0">
        <dgm:presLayoutVars>
          <dgm:dir/>
          <dgm:animOne val="branch"/>
          <dgm:animLvl val="lvl"/>
        </dgm:presLayoutVars>
      </dgm:prSet>
      <dgm:spPr/>
    </dgm:pt>
    <dgm:pt modelId="{854FA4FB-217B-49A9-BB35-34850F67C6B8}" type="pres">
      <dgm:prSet presAssocID="{27D73AE5-499C-455B-841C-D52D070E425E}" presName="thickLine" presStyleLbl="alignNode1" presStyleIdx="0" presStyleCnt="5"/>
      <dgm:spPr/>
    </dgm:pt>
    <dgm:pt modelId="{916E730B-F9F4-4FF2-8E72-92833CAD166D}" type="pres">
      <dgm:prSet presAssocID="{27D73AE5-499C-455B-841C-D52D070E425E}" presName="horz1" presStyleCnt="0"/>
      <dgm:spPr/>
    </dgm:pt>
    <dgm:pt modelId="{5E402598-423E-48A7-89CA-E81E8D7EBC16}" type="pres">
      <dgm:prSet presAssocID="{27D73AE5-499C-455B-841C-D52D070E425E}" presName="tx1" presStyleLbl="revTx" presStyleIdx="0" presStyleCnt="5"/>
      <dgm:spPr/>
    </dgm:pt>
    <dgm:pt modelId="{976847DA-873B-43D5-8E5A-851AFC5AF034}" type="pres">
      <dgm:prSet presAssocID="{27D73AE5-499C-455B-841C-D52D070E425E}" presName="vert1" presStyleCnt="0"/>
      <dgm:spPr/>
    </dgm:pt>
    <dgm:pt modelId="{2C0D59F6-5843-4255-83FE-07C7B9DCCA6C}" type="pres">
      <dgm:prSet presAssocID="{87D43912-C8E1-4F1D-95A5-228911DF5FC9}" presName="thickLine" presStyleLbl="alignNode1" presStyleIdx="1" presStyleCnt="5"/>
      <dgm:spPr/>
    </dgm:pt>
    <dgm:pt modelId="{CC37C4C5-DB9A-4DF5-BB48-835B265A0E4B}" type="pres">
      <dgm:prSet presAssocID="{87D43912-C8E1-4F1D-95A5-228911DF5FC9}" presName="horz1" presStyleCnt="0"/>
      <dgm:spPr/>
    </dgm:pt>
    <dgm:pt modelId="{5809C583-8A46-4299-9C5A-035EBD2B36BB}" type="pres">
      <dgm:prSet presAssocID="{87D43912-C8E1-4F1D-95A5-228911DF5FC9}" presName="tx1" presStyleLbl="revTx" presStyleIdx="1" presStyleCnt="5"/>
      <dgm:spPr/>
    </dgm:pt>
    <dgm:pt modelId="{E887A03C-297A-40C4-A993-88093CF3236F}" type="pres">
      <dgm:prSet presAssocID="{87D43912-C8E1-4F1D-95A5-228911DF5FC9}" presName="vert1" presStyleCnt="0"/>
      <dgm:spPr/>
    </dgm:pt>
    <dgm:pt modelId="{5F31F3F0-BAEA-474D-8ECF-36B7973C9578}" type="pres">
      <dgm:prSet presAssocID="{719ED364-220C-4147-8574-399B7AA83482}" presName="thickLine" presStyleLbl="alignNode1" presStyleIdx="2" presStyleCnt="5"/>
      <dgm:spPr/>
    </dgm:pt>
    <dgm:pt modelId="{5C50A6A3-09C3-4FC5-B9F7-5BE7E7BA283E}" type="pres">
      <dgm:prSet presAssocID="{719ED364-220C-4147-8574-399B7AA83482}" presName="horz1" presStyleCnt="0"/>
      <dgm:spPr/>
    </dgm:pt>
    <dgm:pt modelId="{E828A638-3394-458F-A709-37C485EAC172}" type="pres">
      <dgm:prSet presAssocID="{719ED364-220C-4147-8574-399B7AA83482}" presName="tx1" presStyleLbl="revTx" presStyleIdx="2" presStyleCnt="5"/>
      <dgm:spPr/>
    </dgm:pt>
    <dgm:pt modelId="{D06315C8-B362-47CD-B91C-E910B7C63F32}" type="pres">
      <dgm:prSet presAssocID="{719ED364-220C-4147-8574-399B7AA83482}" presName="vert1" presStyleCnt="0"/>
      <dgm:spPr/>
    </dgm:pt>
    <dgm:pt modelId="{C7A93EE1-9765-45B8-B86C-E279FFB1F006}" type="pres">
      <dgm:prSet presAssocID="{A6BA5719-30BA-4A34-B38A-31FFC1C1CF88}" presName="thickLine" presStyleLbl="alignNode1" presStyleIdx="3" presStyleCnt="5"/>
      <dgm:spPr/>
    </dgm:pt>
    <dgm:pt modelId="{DFDD4272-21D1-4871-B67F-39FF2E2DC4E0}" type="pres">
      <dgm:prSet presAssocID="{A6BA5719-30BA-4A34-B38A-31FFC1C1CF88}" presName="horz1" presStyleCnt="0"/>
      <dgm:spPr/>
    </dgm:pt>
    <dgm:pt modelId="{1E2B6D21-4EBE-48B9-8AD2-AA5C24EF306C}" type="pres">
      <dgm:prSet presAssocID="{A6BA5719-30BA-4A34-B38A-31FFC1C1CF88}" presName="tx1" presStyleLbl="revTx" presStyleIdx="3" presStyleCnt="5"/>
      <dgm:spPr/>
    </dgm:pt>
    <dgm:pt modelId="{506E12D2-F143-4546-B585-1DA0A99A7620}" type="pres">
      <dgm:prSet presAssocID="{A6BA5719-30BA-4A34-B38A-31FFC1C1CF88}" presName="vert1" presStyleCnt="0"/>
      <dgm:spPr/>
    </dgm:pt>
    <dgm:pt modelId="{C9ED10ED-4643-4352-8F3F-C750F77D2A15}" type="pres">
      <dgm:prSet presAssocID="{8452E9DE-41FD-4558-B503-CD861A225A97}" presName="thickLine" presStyleLbl="alignNode1" presStyleIdx="4" presStyleCnt="5"/>
      <dgm:spPr/>
    </dgm:pt>
    <dgm:pt modelId="{68490DA7-4FEF-4C43-B7A0-D6F60989E79D}" type="pres">
      <dgm:prSet presAssocID="{8452E9DE-41FD-4558-B503-CD861A225A97}" presName="horz1" presStyleCnt="0"/>
      <dgm:spPr/>
    </dgm:pt>
    <dgm:pt modelId="{B8226BC8-2A33-49E7-882A-2F468ECDEB43}" type="pres">
      <dgm:prSet presAssocID="{8452E9DE-41FD-4558-B503-CD861A225A97}" presName="tx1" presStyleLbl="revTx" presStyleIdx="4" presStyleCnt="5"/>
      <dgm:spPr/>
    </dgm:pt>
    <dgm:pt modelId="{5849A1EC-3907-43E7-BC4B-9165B1B71A4D}" type="pres">
      <dgm:prSet presAssocID="{8452E9DE-41FD-4558-B503-CD861A225A97}" presName="vert1" presStyleCnt="0"/>
      <dgm:spPr/>
    </dgm:pt>
  </dgm:ptLst>
  <dgm:cxnLst>
    <dgm:cxn modelId="{E67AFB2A-23A5-428E-9257-CA88D888E118}" type="presOf" srcId="{A6BA5719-30BA-4A34-B38A-31FFC1C1CF88}" destId="{1E2B6D21-4EBE-48B9-8AD2-AA5C24EF306C}" srcOrd="0" destOrd="0" presId="urn:microsoft.com/office/officeart/2008/layout/LinedList"/>
    <dgm:cxn modelId="{051CCC30-7C07-4D9C-9ECB-71E0F06D5D89}" type="presOf" srcId="{27D73AE5-499C-455B-841C-D52D070E425E}" destId="{5E402598-423E-48A7-89CA-E81E8D7EBC16}" srcOrd="0" destOrd="0" presId="urn:microsoft.com/office/officeart/2008/layout/LinedList"/>
    <dgm:cxn modelId="{DAE03C35-32EC-43C9-9818-0D952A09C961}" srcId="{F72C25EE-7C48-40AA-9A80-A1E060242FDE}" destId="{87D43912-C8E1-4F1D-95A5-228911DF5FC9}" srcOrd="1" destOrd="0" parTransId="{BF451DE9-0AC8-4FFE-8A38-54B91B21130F}" sibTransId="{2D8764E8-FEEC-4DB9-905C-A285463FB940}"/>
    <dgm:cxn modelId="{E4361E44-AF15-4A30-8848-FE68C53D2731}" type="presOf" srcId="{719ED364-220C-4147-8574-399B7AA83482}" destId="{E828A638-3394-458F-A709-37C485EAC172}" srcOrd="0" destOrd="0" presId="urn:microsoft.com/office/officeart/2008/layout/LinedList"/>
    <dgm:cxn modelId="{F86C784D-B6BD-4D62-B7D5-CFB17C08EE3A}" type="presOf" srcId="{F72C25EE-7C48-40AA-9A80-A1E060242FDE}" destId="{A3A1EAD8-F825-4633-A186-9B0EDCF322CB}" srcOrd="0" destOrd="0" presId="urn:microsoft.com/office/officeart/2008/layout/LinedList"/>
    <dgm:cxn modelId="{640F0F52-AB90-4A6A-BFC0-94BBFCF8431C}" srcId="{F72C25EE-7C48-40AA-9A80-A1E060242FDE}" destId="{8452E9DE-41FD-4558-B503-CD861A225A97}" srcOrd="4" destOrd="0" parTransId="{395F4F03-151A-4713-89A9-DBC40DA3604C}" sibTransId="{CF6023CE-A46D-4A43-973D-A4FD116B7DAA}"/>
    <dgm:cxn modelId="{EE53218C-AE7E-4715-8BE9-1090E0F477B7}" type="presOf" srcId="{87D43912-C8E1-4F1D-95A5-228911DF5FC9}" destId="{5809C583-8A46-4299-9C5A-035EBD2B36BB}" srcOrd="0" destOrd="0" presId="urn:microsoft.com/office/officeart/2008/layout/LinedList"/>
    <dgm:cxn modelId="{5CECCEB7-6792-40EB-A5D1-24849BBE0EB4}" srcId="{F72C25EE-7C48-40AA-9A80-A1E060242FDE}" destId="{719ED364-220C-4147-8574-399B7AA83482}" srcOrd="2" destOrd="0" parTransId="{4856AB4E-12DF-4876-97D7-6B849DB8C8EB}" sibTransId="{9D51C474-3D5E-4317-9E9F-77F292056C10}"/>
    <dgm:cxn modelId="{6EC257BD-4587-49B5-B691-4F1B2BC54640}" type="presOf" srcId="{8452E9DE-41FD-4558-B503-CD861A225A97}" destId="{B8226BC8-2A33-49E7-882A-2F468ECDEB43}" srcOrd="0" destOrd="0" presId="urn:microsoft.com/office/officeart/2008/layout/LinedList"/>
    <dgm:cxn modelId="{33D7DCBE-5B91-458B-BA02-6511356E0A7E}" srcId="{F72C25EE-7C48-40AA-9A80-A1E060242FDE}" destId="{A6BA5719-30BA-4A34-B38A-31FFC1C1CF88}" srcOrd="3" destOrd="0" parTransId="{8E222CAE-BFB8-49DF-979F-D5DF0642856B}" sibTransId="{12FA11B2-6E05-4AA7-BADB-61FD7284CD5C}"/>
    <dgm:cxn modelId="{7F643BE5-621B-4AC4-99A1-49E944213919}" srcId="{F72C25EE-7C48-40AA-9A80-A1E060242FDE}" destId="{27D73AE5-499C-455B-841C-D52D070E425E}" srcOrd="0" destOrd="0" parTransId="{961FD57F-4060-409C-9190-7B7C6D439217}" sibTransId="{D048E6E6-9672-4230-A14C-4D19615A194B}"/>
    <dgm:cxn modelId="{F86882B1-F77B-4E1B-9706-8DD7E2B517D5}" type="presParOf" srcId="{A3A1EAD8-F825-4633-A186-9B0EDCF322CB}" destId="{854FA4FB-217B-49A9-BB35-34850F67C6B8}" srcOrd="0" destOrd="0" presId="urn:microsoft.com/office/officeart/2008/layout/LinedList"/>
    <dgm:cxn modelId="{D756CF86-6045-46DE-9531-E2A41F6857DD}" type="presParOf" srcId="{A3A1EAD8-F825-4633-A186-9B0EDCF322CB}" destId="{916E730B-F9F4-4FF2-8E72-92833CAD166D}" srcOrd="1" destOrd="0" presId="urn:microsoft.com/office/officeart/2008/layout/LinedList"/>
    <dgm:cxn modelId="{3538CD24-7BF4-4A90-95E4-377842CCDEA7}" type="presParOf" srcId="{916E730B-F9F4-4FF2-8E72-92833CAD166D}" destId="{5E402598-423E-48A7-89CA-E81E8D7EBC16}" srcOrd="0" destOrd="0" presId="urn:microsoft.com/office/officeart/2008/layout/LinedList"/>
    <dgm:cxn modelId="{B085E5C5-E8ED-4EB6-83F7-F88A9610DC20}" type="presParOf" srcId="{916E730B-F9F4-4FF2-8E72-92833CAD166D}" destId="{976847DA-873B-43D5-8E5A-851AFC5AF034}" srcOrd="1" destOrd="0" presId="urn:microsoft.com/office/officeart/2008/layout/LinedList"/>
    <dgm:cxn modelId="{096F9695-09F6-4A8C-9C5A-32D8AE3AB8D2}" type="presParOf" srcId="{A3A1EAD8-F825-4633-A186-9B0EDCF322CB}" destId="{2C0D59F6-5843-4255-83FE-07C7B9DCCA6C}" srcOrd="2" destOrd="0" presId="urn:microsoft.com/office/officeart/2008/layout/LinedList"/>
    <dgm:cxn modelId="{D24C34F2-F0B7-4316-8109-87C654635D19}" type="presParOf" srcId="{A3A1EAD8-F825-4633-A186-9B0EDCF322CB}" destId="{CC37C4C5-DB9A-4DF5-BB48-835B265A0E4B}" srcOrd="3" destOrd="0" presId="urn:microsoft.com/office/officeart/2008/layout/LinedList"/>
    <dgm:cxn modelId="{8CCDBAD6-FA6D-4612-9EF3-FAA3772AF7B1}" type="presParOf" srcId="{CC37C4C5-DB9A-4DF5-BB48-835B265A0E4B}" destId="{5809C583-8A46-4299-9C5A-035EBD2B36BB}" srcOrd="0" destOrd="0" presId="urn:microsoft.com/office/officeart/2008/layout/LinedList"/>
    <dgm:cxn modelId="{D0656D26-7F66-4631-9229-F12D65F74D62}" type="presParOf" srcId="{CC37C4C5-DB9A-4DF5-BB48-835B265A0E4B}" destId="{E887A03C-297A-40C4-A993-88093CF3236F}" srcOrd="1" destOrd="0" presId="urn:microsoft.com/office/officeart/2008/layout/LinedList"/>
    <dgm:cxn modelId="{B3AD9833-8E34-4946-95AD-BE5BA4371A8C}" type="presParOf" srcId="{A3A1EAD8-F825-4633-A186-9B0EDCF322CB}" destId="{5F31F3F0-BAEA-474D-8ECF-36B7973C9578}" srcOrd="4" destOrd="0" presId="urn:microsoft.com/office/officeart/2008/layout/LinedList"/>
    <dgm:cxn modelId="{3E9C1CFA-D4E2-4D75-A0B0-BFFADC16843A}" type="presParOf" srcId="{A3A1EAD8-F825-4633-A186-9B0EDCF322CB}" destId="{5C50A6A3-09C3-4FC5-B9F7-5BE7E7BA283E}" srcOrd="5" destOrd="0" presId="urn:microsoft.com/office/officeart/2008/layout/LinedList"/>
    <dgm:cxn modelId="{8788630E-6B45-469E-845B-2243AAA7FEF1}" type="presParOf" srcId="{5C50A6A3-09C3-4FC5-B9F7-5BE7E7BA283E}" destId="{E828A638-3394-458F-A709-37C485EAC172}" srcOrd="0" destOrd="0" presId="urn:microsoft.com/office/officeart/2008/layout/LinedList"/>
    <dgm:cxn modelId="{8A9AD947-D629-4237-889B-86ADC3694860}" type="presParOf" srcId="{5C50A6A3-09C3-4FC5-B9F7-5BE7E7BA283E}" destId="{D06315C8-B362-47CD-B91C-E910B7C63F32}" srcOrd="1" destOrd="0" presId="urn:microsoft.com/office/officeart/2008/layout/LinedList"/>
    <dgm:cxn modelId="{385FEE51-8E77-46D5-A61F-E28568F0D4B4}" type="presParOf" srcId="{A3A1EAD8-F825-4633-A186-9B0EDCF322CB}" destId="{C7A93EE1-9765-45B8-B86C-E279FFB1F006}" srcOrd="6" destOrd="0" presId="urn:microsoft.com/office/officeart/2008/layout/LinedList"/>
    <dgm:cxn modelId="{E224C0BE-D867-405D-919B-F9D41F4EB236}" type="presParOf" srcId="{A3A1EAD8-F825-4633-A186-9B0EDCF322CB}" destId="{DFDD4272-21D1-4871-B67F-39FF2E2DC4E0}" srcOrd="7" destOrd="0" presId="urn:microsoft.com/office/officeart/2008/layout/LinedList"/>
    <dgm:cxn modelId="{89561423-00EC-4ABC-8BDD-A667C3C4F32B}" type="presParOf" srcId="{DFDD4272-21D1-4871-B67F-39FF2E2DC4E0}" destId="{1E2B6D21-4EBE-48B9-8AD2-AA5C24EF306C}" srcOrd="0" destOrd="0" presId="urn:microsoft.com/office/officeart/2008/layout/LinedList"/>
    <dgm:cxn modelId="{208F2949-78EE-403D-A32D-7B5EE36FC1D8}" type="presParOf" srcId="{DFDD4272-21D1-4871-B67F-39FF2E2DC4E0}" destId="{506E12D2-F143-4546-B585-1DA0A99A7620}" srcOrd="1" destOrd="0" presId="urn:microsoft.com/office/officeart/2008/layout/LinedList"/>
    <dgm:cxn modelId="{A089B8C8-4E07-4B70-A407-339C6B6A9E22}" type="presParOf" srcId="{A3A1EAD8-F825-4633-A186-9B0EDCF322CB}" destId="{C9ED10ED-4643-4352-8F3F-C750F77D2A15}" srcOrd="8" destOrd="0" presId="urn:microsoft.com/office/officeart/2008/layout/LinedList"/>
    <dgm:cxn modelId="{1F0DC1BA-3E58-450C-8181-E0B46A594094}" type="presParOf" srcId="{A3A1EAD8-F825-4633-A186-9B0EDCF322CB}" destId="{68490DA7-4FEF-4C43-B7A0-D6F60989E79D}" srcOrd="9" destOrd="0" presId="urn:microsoft.com/office/officeart/2008/layout/LinedList"/>
    <dgm:cxn modelId="{C6765A61-68C3-4259-B565-724CA4E06A95}" type="presParOf" srcId="{68490DA7-4FEF-4C43-B7A0-D6F60989E79D}" destId="{B8226BC8-2A33-49E7-882A-2F468ECDEB43}" srcOrd="0" destOrd="0" presId="urn:microsoft.com/office/officeart/2008/layout/LinedList"/>
    <dgm:cxn modelId="{A21803AC-95D9-4DBC-84C3-8B8CE24B638D}" type="presParOf" srcId="{68490DA7-4FEF-4C43-B7A0-D6F60989E79D}" destId="{5849A1EC-3907-43E7-BC4B-9165B1B71A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B43F98-564C-48DA-A2EC-5926484D029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E5E0230-AB27-42C6-8839-BEEC20EAA5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The Simple reflex agents are the simplest agents.</a:t>
          </a:r>
          <a:r>
            <a:rPr lang="en-US" sz="1800" dirty="0">
              <a:latin typeface="Avenir Next LT Pro"/>
            </a:rPr>
            <a:t> </a:t>
          </a:r>
          <a:endParaRPr lang="en-US" sz="1800" b="0" i="0" u="none" strike="noStrike" cap="none" baseline="0" noProof="0" dirty="0">
            <a:latin typeface="Avenir Next LT Pro"/>
          </a:endParaRPr>
        </a:p>
      </dgm:t>
    </dgm:pt>
    <dgm:pt modelId="{7E6E71D3-EFD3-4F6D-A46B-2D29AA1DC65E}" type="parTrans" cxnId="{9AEBFA6C-BDF3-4BC1-B58B-1018344D5F3B}">
      <dgm:prSet/>
      <dgm:spPr/>
      <dgm:t>
        <a:bodyPr/>
        <a:lstStyle/>
        <a:p>
          <a:endParaRPr lang="en-US"/>
        </a:p>
      </dgm:t>
    </dgm:pt>
    <dgm:pt modelId="{51367148-64F4-4020-9FDC-8FEEA8D4D84C}" type="sibTrans" cxnId="{9AEBFA6C-BDF3-4BC1-B58B-1018344D5F3B}">
      <dgm:prSet/>
      <dgm:spPr/>
      <dgm:t>
        <a:bodyPr/>
        <a:lstStyle/>
        <a:p>
          <a:endParaRPr lang="en-US"/>
        </a:p>
      </dgm:t>
    </dgm:pt>
    <dgm:pt modelId="{801547F4-B6F7-4628-93CC-0F827D6C8D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They take decisions on the basis of the current percepts and ignore the rest of the percept history.</a:t>
          </a:r>
        </a:p>
      </dgm:t>
    </dgm:pt>
    <dgm:pt modelId="{3BC536D6-1BCD-4531-A352-C83C3334B7D0}" type="parTrans" cxnId="{6F6877D4-51EF-4D01-8858-65760A81D400}">
      <dgm:prSet/>
      <dgm:spPr/>
      <dgm:t>
        <a:bodyPr/>
        <a:lstStyle/>
        <a:p>
          <a:endParaRPr lang="en-US"/>
        </a:p>
      </dgm:t>
    </dgm:pt>
    <dgm:pt modelId="{8A9C51F7-34EA-4359-BEB2-A8EE070AEA75}" type="sibTrans" cxnId="{6F6877D4-51EF-4D01-8858-65760A81D400}">
      <dgm:prSet/>
      <dgm:spPr/>
      <dgm:t>
        <a:bodyPr/>
        <a:lstStyle/>
        <a:p>
          <a:endParaRPr lang="en-US"/>
        </a:p>
      </dgm:t>
    </dgm:pt>
    <dgm:pt modelId="{33754BEF-DDB3-49C9-995D-7101B16E3C2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These agents only succeed in the fully </a:t>
          </a:r>
          <a:r>
            <a:rPr lang="en-US" sz="2000" dirty="0"/>
            <a:t>observable</a:t>
          </a:r>
          <a:r>
            <a:rPr lang="en-US" sz="1800" dirty="0"/>
            <a:t> environment.</a:t>
          </a:r>
        </a:p>
      </dgm:t>
    </dgm:pt>
    <dgm:pt modelId="{A1F0D659-BB27-46F5-9B17-E54E98059C85}" type="parTrans" cxnId="{33E82CBF-9819-4322-BA0A-A7DDE60881A5}">
      <dgm:prSet/>
      <dgm:spPr/>
      <dgm:t>
        <a:bodyPr/>
        <a:lstStyle/>
        <a:p>
          <a:endParaRPr lang="en-US"/>
        </a:p>
      </dgm:t>
    </dgm:pt>
    <dgm:pt modelId="{1184A62A-FCDA-46B3-B113-59BB876E01FF}" type="sibTrans" cxnId="{33E82CBF-9819-4322-BA0A-A7DDE60881A5}">
      <dgm:prSet/>
      <dgm:spPr/>
      <dgm:t>
        <a:bodyPr/>
        <a:lstStyle/>
        <a:p>
          <a:endParaRPr lang="en-US"/>
        </a:p>
      </dgm:t>
    </dgm:pt>
    <dgm:pt modelId="{A4BB2461-C374-47DD-AB0D-1DBFD2C805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The Simple reflex agent does not consider any part of percepts history during their decision and action process.</a:t>
          </a:r>
        </a:p>
      </dgm:t>
    </dgm:pt>
    <dgm:pt modelId="{60D4FCB3-1667-449C-9DA5-41E6E604E452}" type="parTrans" cxnId="{2AF5A43E-F2FE-40C6-86B4-03708A178FE0}">
      <dgm:prSet/>
      <dgm:spPr/>
      <dgm:t>
        <a:bodyPr/>
        <a:lstStyle/>
        <a:p>
          <a:endParaRPr lang="en-US"/>
        </a:p>
      </dgm:t>
    </dgm:pt>
    <dgm:pt modelId="{A64B8995-43F9-4598-9423-7E52147834C9}" type="sibTrans" cxnId="{2AF5A43E-F2FE-40C6-86B4-03708A178FE0}">
      <dgm:prSet/>
      <dgm:spPr/>
      <dgm:t>
        <a:bodyPr/>
        <a:lstStyle/>
        <a:p>
          <a:endParaRPr lang="en-US"/>
        </a:p>
      </dgm:t>
    </dgm:pt>
    <dgm:pt modelId="{5808AAD9-0841-49D9-9091-1E41C9FFFE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The Simple reflex agent works on Condition-action rule, which means it maps the current state to action. Such as a Room Cleaner agent, it works only if there is dirt in the room.</a:t>
          </a:r>
        </a:p>
      </dgm:t>
    </dgm:pt>
    <dgm:pt modelId="{3D55197C-4E7F-4AD1-9415-6AE5839DE566}" type="parTrans" cxnId="{FE93FF86-0BA8-48C9-A0F7-1E07B319F176}">
      <dgm:prSet/>
      <dgm:spPr/>
      <dgm:t>
        <a:bodyPr/>
        <a:lstStyle/>
        <a:p>
          <a:endParaRPr lang="en-US"/>
        </a:p>
      </dgm:t>
    </dgm:pt>
    <dgm:pt modelId="{77C5A437-7AAC-4A20-BD80-3FAABEBAA954}" type="sibTrans" cxnId="{FE93FF86-0BA8-48C9-A0F7-1E07B319F176}">
      <dgm:prSet/>
      <dgm:spPr/>
      <dgm:t>
        <a:bodyPr/>
        <a:lstStyle/>
        <a:p>
          <a:endParaRPr lang="en-US"/>
        </a:p>
      </dgm:t>
    </dgm:pt>
    <dgm:pt modelId="{A53F9EA2-E421-4BB8-9ECF-6238FB2DECF6}" type="pres">
      <dgm:prSet presAssocID="{62B43F98-564C-48DA-A2EC-5926484D0299}" presName="root" presStyleCnt="0">
        <dgm:presLayoutVars>
          <dgm:dir/>
          <dgm:resizeHandles val="exact"/>
        </dgm:presLayoutVars>
      </dgm:prSet>
      <dgm:spPr/>
    </dgm:pt>
    <dgm:pt modelId="{7C06CBE1-9F4F-4AF7-A515-5F5B3526096E}" type="pres">
      <dgm:prSet presAssocID="{FE5E0230-AB27-42C6-8839-BEEC20EAA557}" presName="compNode" presStyleCnt="0"/>
      <dgm:spPr/>
    </dgm:pt>
    <dgm:pt modelId="{447818BE-4BE6-4993-AB60-832576AF8F34}" type="pres">
      <dgm:prSet presAssocID="{FE5E0230-AB27-42C6-8839-BEEC20EAA55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D36F5DD4-C631-49D5-8A70-F99C5D28A3B8}" type="pres">
      <dgm:prSet presAssocID="{FE5E0230-AB27-42C6-8839-BEEC20EAA557}" presName="spaceRect" presStyleCnt="0"/>
      <dgm:spPr/>
    </dgm:pt>
    <dgm:pt modelId="{E87ADAE1-6501-459B-8918-DF2DD94CBA86}" type="pres">
      <dgm:prSet presAssocID="{FE5E0230-AB27-42C6-8839-BEEC20EAA557}" presName="textRect" presStyleLbl="revTx" presStyleIdx="0" presStyleCnt="5">
        <dgm:presLayoutVars>
          <dgm:chMax val="1"/>
          <dgm:chPref val="1"/>
        </dgm:presLayoutVars>
      </dgm:prSet>
      <dgm:spPr/>
    </dgm:pt>
    <dgm:pt modelId="{D4320588-CBC5-425C-9214-66F88B80B6FB}" type="pres">
      <dgm:prSet presAssocID="{51367148-64F4-4020-9FDC-8FEEA8D4D84C}" presName="sibTrans" presStyleCnt="0"/>
      <dgm:spPr/>
    </dgm:pt>
    <dgm:pt modelId="{85874DFB-2F0A-49D5-A49A-3571FFC1D4F3}" type="pres">
      <dgm:prSet presAssocID="{801547F4-B6F7-4628-93CC-0F827D6C8DFE}" presName="compNode" presStyleCnt="0"/>
      <dgm:spPr/>
    </dgm:pt>
    <dgm:pt modelId="{FA732821-255E-436F-BC75-D272C6904DD2}" type="pres">
      <dgm:prSet presAssocID="{801547F4-B6F7-4628-93CC-0F827D6C8DF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8C1FA33-D802-4A5F-BA1E-E7829B090402}" type="pres">
      <dgm:prSet presAssocID="{801547F4-B6F7-4628-93CC-0F827D6C8DFE}" presName="spaceRect" presStyleCnt="0"/>
      <dgm:spPr/>
    </dgm:pt>
    <dgm:pt modelId="{5F39A629-D0D5-4BE4-89D0-E570F47B4250}" type="pres">
      <dgm:prSet presAssocID="{801547F4-B6F7-4628-93CC-0F827D6C8DFE}" presName="textRect" presStyleLbl="revTx" presStyleIdx="1" presStyleCnt="5" custScaleX="109390">
        <dgm:presLayoutVars>
          <dgm:chMax val="1"/>
          <dgm:chPref val="1"/>
        </dgm:presLayoutVars>
      </dgm:prSet>
      <dgm:spPr/>
    </dgm:pt>
    <dgm:pt modelId="{A453CBAB-7F75-46B8-A51C-65BFFCAA3E84}" type="pres">
      <dgm:prSet presAssocID="{8A9C51F7-34EA-4359-BEB2-A8EE070AEA75}" presName="sibTrans" presStyleCnt="0"/>
      <dgm:spPr/>
    </dgm:pt>
    <dgm:pt modelId="{FEF3B343-1EA2-4F2D-A3F4-594D3DB9ABE9}" type="pres">
      <dgm:prSet presAssocID="{33754BEF-DDB3-49C9-995D-7101B16E3C21}" presName="compNode" presStyleCnt="0"/>
      <dgm:spPr/>
    </dgm:pt>
    <dgm:pt modelId="{9495CC00-B3D1-49D2-BAE0-072F3B72494B}" type="pres">
      <dgm:prSet presAssocID="{33754BEF-DDB3-49C9-995D-7101B16E3C2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B10FDE06-99D3-41FE-8074-94D8C4E82D48}" type="pres">
      <dgm:prSet presAssocID="{33754BEF-DDB3-49C9-995D-7101B16E3C21}" presName="spaceRect" presStyleCnt="0"/>
      <dgm:spPr/>
    </dgm:pt>
    <dgm:pt modelId="{B465FFA3-1237-4883-828B-86392413CBBF}" type="pres">
      <dgm:prSet presAssocID="{33754BEF-DDB3-49C9-995D-7101B16E3C21}" presName="textRect" presStyleLbl="revTx" presStyleIdx="2" presStyleCnt="5">
        <dgm:presLayoutVars>
          <dgm:chMax val="1"/>
          <dgm:chPref val="1"/>
        </dgm:presLayoutVars>
      </dgm:prSet>
      <dgm:spPr/>
    </dgm:pt>
    <dgm:pt modelId="{71944673-4899-43AB-9E03-17CDCBB2D9D4}" type="pres">
      <dgm:prSet presAssocID="{1184A62A-FCDA-46B3-B113-59BB876E01FF}" presName="sibTrans" presStyleCnt="0"/>
      <dgm:spPr/>
    </dgm:pt>
    <dgm:pt modelId="{E31FE271-D624-44B7-9094-693E17776F51}" type="pres">
      <dgm:prSet presAssocID="{A4BB2461-C374-47DD-AB0D-1DBFD2C805B5}" presName="compNode" presStyleCnt="0"/>
      <dgm:spPr/>
    </dgm:pt>
    <dgm:pt modelId="{DF89CFF3-C9BB-46BC-9E93-74AF5FDC4469}" type="pres">
      <dgm:prSet presAssocID="{A4BB2461-C374-47DD-AB0D-1DBFD2C805B5}" presName="iconRect" presStyleLbl="node1" presStyleIdx="3" presStyleCnt="5" custLinFactX="-22332" custLinFactNeighborX="-100000" custLinFactNeighborY="346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EC9D33F-0352-4DC0-B730-5EF5B7BC3083}" type="pres">
      <dgm:prSet presAssocID="{A4BB2461-C374-47DD-AB0D-1DBFD2C805B5}" presName="spaceRect" presStyleCnt="0"/>
      <dgm:spPr/>
    </dgm:pt>
    <dgm:pt modelId="{744C89B0-E4EF-4A47-87D4-7CBA01E0DF05}" type="pres">
      <dgm:prSet presAssocID="{A4BB2461-C374-47DD-AB0D-1DBFD2C805B5}" presName="textRect" presStyleLbl="revTx" presStyleIdx="3" presStyleCnt="5" custScaleX="175482" custLinFactNeighborX="-57096" custLinFactNeighborY="-14515">
        <dgm:presLayoutVars>
          <dgm:chMax val="1"/>
          <dgm:chPref val="1"/>
        </dgm:presLayoutVars>
      </dgm:prSet>
      <dgm:spPr/>
    </dgm:pt>
    <dgm:pt modelId="{1E5AA279-346D-45E5-BEC4-5843BD67EFA6}" type="pres">
      <dgm:prSet presAssocID="{A64B8995-43F9-4598-9423-7E52147834C9}" presName="sibTrans" presStyleCnt="0"/>
      <dgm:spPr/>
    </dgm:pt>
    <dgm:pt modelId="{1386353C-4A0A-47DE-A19B-5292A6AE1A24}" type="pres">
      <dgm:prSet presAssocID="{5808AAD9-0841-49D9-9091-1E41C9FFFEBC}" presName="compNode" presStyleCnt="0"/>
      <dgm:spPr/>
    </dgm:pt>
    <dgm:pt modelId="{A8B55F0E-B716-41CC-A90B-B06252578B38}" type="pres">
      <dgm:prSet presAssocID="{5808AAD9-0841-49D9-9091-1E41C9FFFEBC}" presName="iconRect" presStyleLbl="node1" presStyleIdx="4" presStyleCnt="5" custLinFactNeighborX="25100" custLinFactNeighborY="597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B81C4E32-64FD-4CC5-A88C-24D6AF9591EC}" type="pres">
      <dgm:prSet presAssocID="{5808AAD9-0841-49D9-9091-1E41C9FFFEBC}" presName="spaceRect" presStyleCnt="0"/>
      <dgm:spPr/>
    </dgm:pt>
    <dgm:pt modelId="{EAB95653-620A-43D3-ADE7-C45E4234FC29}" type="pres">
      <dgm:prSet presAssocID="{5808AAD9-0841-49D9-9091-1E41C9FFFEBC}" presName="textRect" presStyleLbl="revTx" presStyleIdx="4" presStyleCnt="5" custScaleX="167609" custLinFactNeighborX="8606" custLinFactNeighborY="-13259">
        <dgm:presLayoutVars>
          <dgm:chMax val="1"/>
          <dgm:chPref val="1"/>
        </dgm:presLayoutVars>
      </dgm:prSet>
      <dgm:spPr/>
    </dgm:pt>
  </dgm:ptLst>
  <dgm:cxnLst>
    <dgm:cxn modelId="{2AF5A43E-F2FE-40C6-86B4-03708A178FE0}" srcId="{62B43F98-564C-48DA-A2EC-5926484D0299}" destId="{A4BB2461-C374-47DD-AB0D-1DBFD2C805B5}" srcOrd="3" destOrd="0" parTransId="{60D4FCB3-1667-449C-9DA5-41E6E604E452}" sibTransId="{A64B8995-43F9-4598-9423-7E52147834C9}"/>
    <dgm:cxn modelId="{2461FF69-9CD9-4EED-B2B2-B8734043A95F}" type="presOf" srcId="{33754BEF-DDB3-49C9-995D-7101B16E3C21}" destId="{B465FFA3-1237-4883-828B-86392413CBBF}" srcOrd="0" destOrd="0" presId="urn:microsoft.com/office/officeart/2018/2/layout/IconLabelList"/>
    <dgm:cxn modelId="{9AEBFA6C-BDF3-4BC1-B58B-1018344D5F3B}" srcId="{62B43F98-564C-48DA-A2EC-5926484D0299}" destId="{FE5E0230-AB27-42C6-8839-BEEC20EAA557}" srcOrd="0" destOrd="0" parTransId="{7E6E71D3-EFD3-4F6D-A46B-2D29AA1DC65E}" sibTransId="{51367148-64F4-4020-9FDC-8FEEA8D4D84C}"/>
    <dgm:cxn modelId="{6EC46E57-69E2-4A2D-9C14-45D560FC3E30}" type="presOf" srcId="{801547F4-B6F7-4628-93CC-0F827D6C8DFE}" destId="{5F39A629-D0D5-4BE4-89D0-E570F47B4250}" srcOrd="0" destOrd="0" presId="urn:microsoft.com/office/officeart/2018/2/layout/IconLabelList"/>
    <dgm:cxn modelId="{FE93FF86-0BA8-48C9-A0F7-1E07B319F176}" srcId="{62B43F98-564C-48DA-A2EC-5926484D0299}" destId="{5808AAD9-0841-49D9-9091-1E41C9FFFEBC}" srcOrd="4" destOrd="0" parTransId="{3D55197C-4E7F-4AD1-9415-6AE5839DE566}" sibTransId="{77C5A437-7AAC-4A20-BD80-3FAABEBAA954}"/>
    <dgm:cxn modelId="{9C2B67B4-7C9D-4930-AD2E-5C59B6532397}" type="presOf" srcId="{FE5E0230-AB27-42C6-8839-BEEC20EAA557}" destId="{E87ADAE1-6501-459B-8918-DF2DD94CBA86}" srcOrd="0" destOrd="0" presId="urn:microsoft.com/office/officeart/2018/2/layout/IconLabelList"/>
    <dgm:cxn modelId="{33E82CBF-9819-4322-BA0A-A7DDE60881A5}" srcId="{62B43F98-564C-48DA-A2EC-5926484D0299}" destId="{33754BEF-DDB3-49C9-995D-7101B16E3C21}" srcOrd="2" destOrd="0" parTransId="{A1F0D659-BB27-46F5-9B17-E54E98059C85}" sibTransId="{1184A62A-FCDA-46B3-B113-59BB876E01FF}"/>
    <dgm:cxn modelId="{6F6877D4-51EF-4D01-8858-65760A81D400}" srcId="{62B43F98-564C-48DA-A2EC-5926484D0299}" destId="{801547F4-B6F7-4628-93CC-0F827D6C8DFE}" srcOrd="1" destOrd="0" parTransId="{3BC536D6-1BCD-4531-A352-C83C3334B7D0}" sibTransId="{8A9C51F7-34EA-4359-BEB2-A8EE070AEA75}"/>
    <dgm:cxn modelId="{BC89C1DC-4465-49E5-A8C6-837D9F62FB2F}" type="presOf" srcId="{5808AAD9-0841-49D9-9091-1E41C9FFFEBC}" destId="{EAB95653-620A-43D3-ADE7-C45E4234FC29}" srcOrd="0" destOrd="0" presId="urn:microsoft.com/office/officeart/2018/2/layout/IconLabelList"/>
    <dgm:cxn modelId="{430C25EA-59F8-451B-BFC2-A564B6831C61}" type="presOf" srcId="{62B43F98-564C-48DA-A2EC-5926484D0299}" destId="{A53F9EA2-E421-4BB8-9ECF-6238FB2DECF6}" srcOrd="0" destOrd="0" presId="urn:microsoft.com/office/officeart/2018/2/layout/IconLabelList"/>
    <dgm:cxn modelId="{9B43E3F8-2E33-4D89-A925-D5AA6B8D142E}" type="presOf" srcId="{A4BB2461-C374-47DD-AB0D-1DBFD2C805B5}" destId="{744C89B0-E4EF-4A47-87D4-7CBA01E0DF05}" srcOrd="0" destOrd="0" presId="urn:microsoft.com/office/officeart/2018/2/layout/IconLabelList"/>
    <dgm:cxn modelId="{96932147-C811-47A4-A21C-46AFD6159806}" type="presParOf" srcId="{A53F9EA2-E421-4BB8-9ECF-6238FB2DECF6}" destId="{7C06CBE1-9F4F-4AF7-A515-5F5B3526096E}" srcOrd="0" destOrd="0" presId="urn:microsoft.com/office/officeart/2018/2/layout/IconLabelList"/>
    <dgm:cxn modelId="{09873759-E913-4538-811A-92C3C0F11C37}" type="presParOf" srcId="{7C06CBE1-9F4F-4AF7-A515-5F5B3526096E}" destId="{447818BE-4BE6-4993-AB60-832576AF8F34}" srcOrd="0" destOrd="0" presId="urn:microsoft.com/office/officeart/2018/2/layout/IconLabelList"/>
    <dgm:cxn modelId="{BC92A32A-CCE8-4B98-850E-AB5FE8EBA72B}" type="presParOf" srcId="{7C06CBE1-9F4F-4AF7-A515-5F5B3526096E}" destId="{D36F5DD4-C631-49D5-8A70-F99C5D28A3B8}" srcOrd="1" destOrd="0" presId="urn:microsoft.com/office/officeart/2018/2/layout/IconLabelList"/>
    <dgm:cxn modelId="{CA6BB6A0-3FB1-4CEF-9500-F824FB8E0A2A}" type="presParOf" srcId="{7C06CBE1-9F4F-4AF7-A515-5F5B3526096E}" destId="{E87ADAE1-6501-459B-8918-DF2DD94CBA86}" srcOrd="2" destOrd="0" presId="urn:microsoft.com/office/officeart/2018/2/layout/IconLabelList"/>
    <dgm:cxn modelId="{7A50120D-0C72-414D-95A5-8864F93B5BAD}" type="presParOf" srcId="{A53F9EA2-E421-4BB8-9ECF-6238FB2DECF6}" destId="{D4320588-CBC5-425C-9214-66F88B80B6FB}" srcOrd="1" destOrd="0" presId="urn:microsoft.com/office/officeart/2018/2/layout/IconLabelList"/>
    <dgm:cxn modelId="{A6093152-8C0D-4995-8AAE-082E18B018FC}" type="presParOf" srcId="{A53F9EA2-E421-4BB8-9ECF-6238FB2DECF6}" destId="{85874DFB-2F0A-49D5-A49A-3571FFC1D4F3}" srcOrd="2" destOrd="0" presId="urn:microsoft.com/office/officeart/2018/2/layout/IconLabelList"/>
    <dgm:cxn modelId="{378F825A-178D-4C07-81BC-37FBABB77EA8}" type="presParOf" srcId="{85874DFB-2F0A-49D5-A49A-3571FFC1D4F3}" destId="{FA732821-255E-436F-BC75-D272C6904DD2}" srcOrd="0" destOrd="0" presId="urn:microsoft.com/office/officeart/2018/2/layout/IconLabelList"/>
    <dgm:cxn modelId="{455FFC98-B6A6-4AB2-B82E-4C24BFE2C2AC}" type="presParOf" srcId="{85874DFB-2F0A-49D5-A49A-3571FFC1D4F3}" destId="{A8C1FA33-D802-4A5F-BA1E-E7829B090402}" srcOrd="1" destOrd="0" presId="urn:microsoft.com/office/officeart/2018/2/layout/IconLabelList"/>
    <dgm:cxn modelId="{03551B45-455E-4344-AB6E-575D1650255C}" type="presParOf" srcId="{85874DFB-2F0A-49D5-A49A-3571FFC1D4F3}" destId="{5F39A629-D0D5-4BE4-89D0-E570F47B4250}" srcOrd="2" destOrd="0" presId="urn:microsoft.com/office/officeart/2018/2/layout/IconLabelList"/>
    <dgm:cxn modelId="{A5E191B9-4E6A-462A-9194-53CFA9D962B9}" type="presParOf" srcId="{A53F9EA2-E421-4BB8-9ECF-6238FB2DECF6}" destId="{A453CBAB-7F75-46B8-A51C-65BFFCAA3E84}" srcOrd="3" destOrd="0" presId="urn:microsoft.com/office/officeart/2018/2/layout/IconLabelList"/>
    <dgm:cxn modelId="{EEDBA3DD-E454-4E8F-821C-0B591EE0140C}" type="presParOf" srcId="{A53F9EA2-E421-4BB8-9ECF-6238FB2DECF6}" destId="{FEF3B343-1EA2-4F2D-A3F4-594D3DB9ABE9}" srcOrd="4" destOrd="0" presId="urn:microsoft.com/office/officeart/2018/2/layout/IconLabelList"/>
    <dgm:cxn modelId="{1A28F0EA-0F16-4CD4-9C5F-EF53BC39D2BC}" type="presParOf" srcId="{FEF3B343-1EA2-4F2D-A3F4-594D3DB9ABE9}" destId="{9495CC00-B3D1-49D2-BAE0-072F3B72494B}" srcOrd="0" destOrd="0" presId="urn:microsoft.com/office/officeart/2018/2/layout/IconLabelList"/>
    <dgm:cxn modelId="{9ADF4116-F1E9-4075-ADBC-EAC735A0229D}" type="presParOf" srcId="{FEF3B343-1EA2-4F2D-A3F4-594D3DB9ABE9}" destId="{B10FDE06-99D3-41FE-8074-94D8C4E82D48}" srcOrd="1" destOrd="0" presId="urn:microsoft.com/office/officeart/2018/2/layout/IconLabelList"/>
    <dgm:cxn modelId="{E844CF11-6AC3-40AE-B88B-645EFD151CF0}" type="presParOf" srcId="{FEF3B343-1EA2-4F2D-A3F4-594D3DB9ABE9}" destId="{B465FFA3-1237-4883-828B-86392413CBBF}" srcOrd="2" destOrd="0" presId="urn:microsoft.com/office/officeart/2018/2/layout/IconLabelList"/>
    <dgm:cxn modelId="{3EABC868-C88E-4EF6-85B2-D6D03F551724}" type="presParOf" srcId="{A53F9EA2-E421-4BB8-9ECF-6238FB2DECF6}" destId="{71944673-4899-43AB-9E03-17CDCBB2D9D4}" srcOrd="5" destOrd="0" presId="urn:microsoft.com/office/officeart/2018/2/layout/IconLabelList"/>
    <dgm:cxn modelId="{ABCAFEEF-5265-4A45-B0D6-D9837E0BABC6}" type="presParOf" srcId="{A53F9EA2-E421-4BB8-9ECF-6238FB2DECF6}" destId="{E31FE271-D624-44B7-9094-693E17776F51}" srcOrd="6" destOrd="0" presId="urn:microsoft.com/office/officeart/2018/2/layout/IconLabelList"/>
    <dgm:cxn modelId="{91C8E453-1B6A-4C27-B436-BBE651BB44EB}" type="presParOf" srcId="{E31FE271-D624-44B7-9094-693E17776F51}" destId="{DF89CFF3-C9BB-46BC-9E93-74AF5FDC4469}" srcOrd="0" destOrd="0" presId="urn:microsoft.com/office/officeart/2018/2/layout/IconLabelList"/>
    <dgm:cxn modelId="{43C6E76D-3301-4044-9E31-5FE1B14D3458}" type="presParOf" srcId="{E31FE271-D624-44B7-9094-693E17776F51}" destId="{BEC9D33F-0352-4DC0-B730-5EF5B7BC3083}" srcOrd="1" destOrd="0" presId="urn:microsoft.com/office/officeart/2018/2/layout/IconLabelList"/>
    <dgm:cxn modelId="{D146BE78-7A06-427D-9541-3101DF51B74F}" type="presParOf" srcId="{E31FE271-D624-44B7-9094-693E17776F51}" destId="{744C89B0-E4EF-4A47-87D4-7CBA01E0DF05}" srcOrd="2" destOrd="0" presId="urn:microsoft.com/office/officeart/2018/2/layout/IconLabelList"/>
    <dgm:cxn modelId="{7EDB485A-3B3D-4D8F-A0DA-53ABAC52C36D}" type="presParOf" srcId="{A53F9EA2-E421-4BB8-9ECF-6238FB2DECF6}" destId="{1E5AA279-346D-45E5-BEC4-5843BD67EFA6}" srcOrd="7" destOrd="0" presId="urn:microsoft.com/office/officeart/2018/2/layout/IconLabelList"/>
    <dgm:cxn modelId="{87EBD9F0-69CA-4910-BD16-98237F34DD55}" type="presParOf" srcId="{A53F9EA2-E421-4BB8-9ECF-6238FB2DECF6}" destId="{1386353C-4A0A-47DE-A19B-5292A6AE1A24}" srcOrd="8" destOrd="0" presId="urn:microsoft.com/office/officeart/2018/2/layout/IconLabelList"/>
    <dgm:cxn modelId="{B932A27E-DE59-450E-B327-D9F7BB974BE3}" type="presParOf" srcId="{1386353C-4A0A-47DE-A19B-5292A6AE1A24}" destId="{A8B55F0E-B716-41CC-A90B-B06252578B38}" srcOrd="0" destOrd="0" presId="urn:microsoft.com/office/officeart/2018/2/layout/IconLabelList"/>
    <dgm:cxn modelId="{01A0C078-9F6A-420C-8CAC-F72A4DB47A82}" type="presParOf" srcId="{1386353C-4A0A-47DE-A19B-5292A6AE1A24}" destId="{B81C4E32-64FD-4CC5-A88C-24D6AF9591EC}" srcOrd="1" destOrd="0" presId="urn:microsoft.com/office/officeart/2018/2/layout/IconLabelList"/>
    <dgm:cxn modelId="{9B967A54-DAB1-40DA-B3D7-F7069ACA7D9F}" type="presParOf" srcId="{1386353C-4A0A-47DE-A19B-5292A6AE1A24}" destId="{EAB95653-620A-43D3-ADE7-C45E4234FC2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226D75-8463-4FCA-AB7C-49EB7D81BF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89FE50F-0DCD-4AED-A36B-06ECAE0AAA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aseline="0" dirty="0"/>
            <a:t>Intelligence level is very limited</a:t>
          </a:r>
          <a:endParaRPr lang="en-US" sz="1600" dirty="0"/>
        </a:p>
      </dgm:t>
    </dgm:pt>
    <dgm:pt modelId="{6612796A-1D41-4FFC-A12E-B6E59F8F5309}" type="parTrans" cxnId="{820CF297-0089-4C5D-83F8-353F51B09ACD}">
      <dgm:prSet/>
      <dgm:spPr/>
      <dgm:t>
        <a:bodyPr/>
        <a:lstStyle/>
        <a:p>
          <a:endParaRPr lang="en-US"/>
        </a:p>
      </dgm:t>
    </dgm:pt>
    <dgm:pt modelId="{33CBAE70-C8D9-41F6-97E6-D57F107428CE}" type="sibTrans" cxnId="{820CF297-0089-4C5D-83F8-353F51B09ACD}">
      <dgm:prSet/>
      <dgm:spPr/>
      <dgm:t>
        <a:bodyPr/>
        <a:lstStyle/>
        <a:p>
          <a:endParaRPr lang="en-US"/>
        </a:p>
      </dgm:t>
    </dgm:pt>
    <dgm:pt modelId="{99722EFA-78A3-45F3-9CD7-6054B576720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aseline="0" dirty="0"/>
            <a:t>Works only on Fully Observable Environment</a:t>
          </a:r>
          <a:endParaRPr lang="en-US" sz="1600" dirty="0"/>
        </a:p>
      </dgm:t>
    </dgm:pt>
    <dgm:pt modelId="{74622D16-D680-4092-A1FE-3AC929E0C624}" type="parTrans" cxnId="{DEC76F92-2CB0-4E68-BEDF-54BA63FEA34B}">
      <dgm:prSet/>
      <dgm:spPr/>
      <dgm:t>
        <a:bodyPr/>
        <a:lstStyle/>
        <a:p>
          <a:endParaRPr lang="en-US"/>
        </a:p>
      </dgm:t>
    </dgm:pt>
    <dgm:pt modelId="{94C23AC1-0C2F-474C-A8E1-2CD14B9E6B4E}" type="sibTrans" cxnId="{DEC76F92-2CB0-4E68-BEDF-54BA63FEA34B}">
      <dgm:prSet/>
      <dgm:spPr/>
      <dgm:t>
        <a:bodyPr/>
        <a:lstStyle/>
        <a:p>
          <a:endParaRPr lang="en-US"/>
        </a:p>
      </dgm:t>
    </dgm:pt>
    <dgm:pt modelId="{30EE6FCF-5A09-45D3-BEA5-ECA3F56E9A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aseline="0" dirty="0"/>
            <a:t>Does not hold any knowledge or information of non-perceptual parts of state</a:t>
          </a:r>
          <a:endParaRPr lang="en-US" sz="1600" dirty="0"/>
        </a:p>
      </dgm:t>
    </dgm:pt>
    <dgm:pt modelId="{ABCE433F-6F21-4F1D-824D-11991FA14668}" type="parTrans" cxnId="{66945B0C-6046-4C52-AED1-1DA24EF08E72}">
      <dgm:prSet/>
      <dgm:spPr/>
      <dgm:t>
        <a:bodyPr/>
        <a:lstStyle/>
        <a:p>
          <a:endParaRPr lang="en-US"/>
        </a:p>
      </dgm:t>
    </dgm:pt>
    <dgm:pt modelId="{B4962506-A970-48FE-A014-15D00A99B720}" type="sibTrans" cxnId="{66945B0C-6046-4C52-AED1-1DA24EF08E72}">
      <dgm:prSet/>
      <dgm:spPr/>
      <dgm:t>
        <a:bodyPr/>
        <a:lstStyle/>
        <a:p>
          <a:endParaRPr lang="en-US"/>
        </a:p>
      </dgm:t>
    </dgm:pt>
    <dgm:pt modelId="{09FABEEF-73E3-4379-AC80-1751EAB5545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aseline="0" dirty="0"/>
            <a:t>Because of the static knowledge based: it is usually too big to generate and store</a:t>
          </a:r>
          <a:endParaRPr lang="en-US" dirty="0"/>
        </a:p>
      </dgm:t>
    </dgm:pt>
    <dgm:pt modelId="{C1DBEEFE-9D15-4E41-8670-0E1D420B7DB9}" type="parTrans" cxnId="{AABB2400-03E7-4C03-B65D-2D2568D07B21}">
      <dgm:prSet/>
      <dgm:spPr/>
      <dgm:t>
        <a:bodyPr/>
        <a:lstStyle/>
        <a:p>
          <a:endParaRPr lang="en-US"/>
        </a:p>
      </dgm:t>
    </dgm:pt>
    <dgm:pt modelId="{D5EB2082-83D8-4994-B565-740B7EAF46D5}" type="sibTrans" cxnId="{AABB2400-03E7-4C03-B65D-2D2568D07B21}">
      <dgm:prSet/>
      <dgm:spPr/>
      <dgm:t>
        <a:bodyPr/>
        <a:lstStyle/>
        <a:p>
          <a:endParaRPr lang="en-US"/>
        </a:p>
      </dgm:t>
    </dgm:pt>
    <dgm:pt modelId="{1DC0FD5E-0269-4DA2-916C-D880ECA35B2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aseline="0" dirty="0"/>
            <a:t>Collection of rules are required to be updated if any change happens in the environment</a:t>
          </a:r>
          <a:endParaRPr lang="en-US" dirty="0"/>
        </a:p>
      </dgm:t>
    </dgm:pt>
    <dgm:pt modelId="{30AEA206-A379-4811-8713-0041D3B74924}" type="parTrans" cxnId="{00371FD2-B0F1-462D-B5BD-DDD28300F03F}">
      <dgm:prSet/>
      <dgm:spPr/>
      <dgm:t>
        <a:bodyPr/>
        <a:lstStyle/>
        <a:p>
          <a:endParaRPr lang="en-US"/>
        </a:p>
      </dgm:t>
    </dgm:pt>
    <dgm:pt modelId="{32518110-5336-4877-AFAD-398AAE26D919}" type="sibTrans" cxnId="{00371FD2-B0F1-462D-B5BD-DDD28300F03F}">
      <dgm:prSet/>
      <dgm:spPr/>
      <dgm:t>
        <a:bodyPr/>
        <a:lstStyle/>
        <a:p>
          <a:endParaRPr lang="en-US"/>
        </a:p>
      </dgm:t>
    </dgm:pt>
    <dgm:pt modelId="{FAE512B9-A291-4499-BC2D-8D915D97B10D}" type="pres">
      <dgm:prSet presAssocID="{B8226D75-8463-4FCA-AB7C-49EB7D81BF82}" presName="root" presStyleCnt="0">
        <dgm:presLayoutVars>
          <dgm:dir/>
          <dgm:resizeHandles val="exact"/>
        </dgm:presLayoutVars>
      </dgm:prSet>
      <dgm:spPr/>
    </dgm:pt>
    <dgm:pt modelId="{73A3D68D-9089-4EEB-9978-A7CA902E074C}" type="pres">
      <dgm:prSet presAssocID="{A89FE50F-0DCD-4AED-A36B-06ECAE0AAA40}" presName="compNode" presStyleCnt="0"/>
      <dgm:spPr/>
    </dgm:pt>
    <dgm:pt modelId="{C3158A5A-0024-4A3A-ACC9-CF93BBDFEE1C}" type="pres">
      <dgm:prSet presAssocID="{A89FE50F-0DCD-4AED-A36B-06ECAE0AAA4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17CB9DA-AE78-4F9F-AC78-F44847FF2BCD}" type="pres">
      <dgm:prSet presAssocID="{A89FE50F-0DCD-4AED-A36B-06ECAE0AAA40}" presName="spaceRect" presStyleCnt="0"/>
      <dgm:spPr/>
    </dgm:pt>
    <dgm:pt modelId="{06D212B9-0A7A-425C-9B09-26DD144C5706}" type="pres">
      <dgm:prSet presAssocID="{A89FE50F-0DCD-4AED-A36B-06ECAE0AAA40}" presName="textRect" presStyleLbl="revTx" presStyleIdx="0" presStyleCnt="5">
        <dgm:presLayoutVars>
          <dgm:chMax val="1"/>
          <dgm:chPref val="1"/>
        </dgm:presLayoutVars>
      </dgm:prSet>
      <dgm:spPr/>
    </dgm:pt>
    <dgm:pt modelId="{8CB714B2-7B52-46BA-8D19-60F5D0D42A80}" type="pres">
      <dgm:prSet presAssocID="{33CBAE70-C8D9-41F6-97E6-D57F107428CE}" presName="sibTrans" presStyleCnt="0"/>
      <dgm:spPr/>
    </dgm:pt>
    <dgm:pt modelId="{7C24BF09-253E-4EA4-9F3C-11A67135FF0B}" type="pres">
      <dgm:prSet presAssocID="{99722EFA-78A3-45F3-9CD7-6054B5767201}" presName="compNode" presStyleCnt="0"/>
      <dgm:spPr/>
    </dgm:pt>
    <dgm:pt modelId="{2B2BFECC-8AD9-4154-B931-8E22E3871D94}" type="pres">
      <dgm:prSet presAssocID="{99722EFA-78A3-45F3-9CD7-6054B576720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ADEA1F13-212D-4EDF-9AFB-E36E90F71674}" type="pres">
      <dgm:prSet presAssocID="{99722EFA-78A3-45F3-9CD7-6054B5767201}" presName="spaceRect" presStyleCnt="0"/>
      <dgm:spPr/>
    </dgm:pt>
    <dgm:pt modelId="{0FA2A731-B52F-4565-8899-AFB83C041597}" type="pres">
      <dgm:prSet presAssocID="{99722EFA-78A3-45F3-9CD7-6054B5767201}" presName="textRect" presStyleLbl="revTx" presStyleIdx="1" presStyleCnt="5">
        <dgm:presLayoutVars>
          <dgm:chMax val="1"/>
          <dgm:chPref val="1"/>
        </dgm:presLayoutVars>
      </dgm:prSet>
      <dgm:spPr/>
    </dgm:pt>
    <dgm:pt modelId="{BF7A5D86-77B7-4977-B580-E9AFCB20C16E}" type="pres">
      <dgm:prSet presAssocID="{94C23AC1-0C2F-474C-A8E1-2CD14B9E6B4E}" presName="sibTrans" presStyleCnt="0"/>
      <dgm:spPr/>
    </dgm:pt>
    <dgm:pt modelId="{5D8B195C-5465-480B-A8C3-514E8D16EDC1}" type="pres">
      <dgm:prSet presAssocID="{30EE6FCF-5A09-45D3-BEA5-ECA3F56E9A39}" presName="compNode" presStyleCnt="0"/>
      <dgm:spPr/>
    </dgm:pt>
    <dgm:pt modelId="{A398AAD9-E307-47E5-A0FC-511716F98E4E}" type="pres">
      <dgm:prSet presAssocID="{30EE6FCF-5A09-45D3-BEA5-ECA3F56E9A3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A41FF85A-A602-478B-BD81-829F729AB63C}" type="pres">
      <dgm:prSet presAssocID="{30EE6FCF-5A09-45D3-BEA5-ECA3F56E9A39}" presName="spaceRect" presStyleCnt="0"/>
      <dgm:spPr/>
    </dgm:pt>
    <dgm:pt modelId="{9B4756BD-D53E-4673-8FEF-C8341D5094BC}" type="pres">
      <dgm:prSet presAssocID="{30EE6FCF-5A09-45D3-BEA5-ECA3F56E9A39}" presName="textRect" presStyleLbl="revTx" presStyleIdx="2" presStyleCnt="5">
        <dgm:presLayoutVars>
          <dgm:chMax val="1"/>
          <dgm:chPref val="1"/>
        </dgm:presLayoutVars>
      </dgm:prSet>
      <dgm:spPr/>
    </dgm:pt>
    <dgm:pt modelId="{76187141-CDCE-41F9-9066-133045E68D18}" type="pres">
      <dgm:prSet presAssocID="{B4962506-A970-48FE-A014-15D00A99B720}" presName="sibTrans" presStyleCnt="0"/>
      <dgm:spPr/>
    </dgm:pt>
    <dgm:pt modelId="{52A18F84-149E-4FC0-8A06-51A4D5639AE5}" type="pres">
      <dgm:prSet presAssocID="{09FABEEF-73E3-4379-AC80-1751EAB55451}" presName="compNode" presStyleCnt="0"/>
      <dgm:spPr/>
    </dgm:pt>
    <dgm:pt modelId="{DFC03214-33B6-4441-9463-B89BE2740C66}" type="pres">
      <dgm:prSet presAssocID="{09FABEEF-73E3-4379-AC80-1751EAB5545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168061AA-5B04-4198-8857-3E97042774E5}" type="pres">
      <dgm:prSet presAssocID="{09FABEEF-73E3-4379-AC80-1751EAB55451}" presName="spaceRect" presStyleCnt="0"/>
      <dgm:spPr/>
    </dgm:pt>
    <dgm:pt modelId="{84ED7F1A-1A6C-4FBB-BE36-910B753E2951}" type="pres">
      <dgm:prSet presAssocID="{09FABEEF-73E3-4379-AC80-1751EAB55451}" presName="textRect" presStyleLbl="revTx" presStyleIdx="3" presStyleCnt="5">
        <dgm:presLayoutVars>
          <dgm:chMax val="1"/>
          <dgm:chPref val="1"/>
        </dgm:presLayoutVars>
      </dgm:prSet>
      <dgm:spPr/>
    </dgm:pt>
    <dgm:pt modelId="{04EDA052-FB72-4A1F-9116-CB40DC89AF23}" type="pres">
      <dgm:prSet presAssocID="{D5EB2082-83D8-4994-B565-740B7EAF46D5}" presName="sibTrans" presStyleCnt="0"/>
      <dgm:spPr/>
    </dgm:pt>
    <dgm:pt modelId="{3AE25EAF-DD01-41C9-9EE4-317B007DD52F}" type="pres">
      <dgm:prSet presAssocID="{1DC0FD5E-0269-4DA2-916C-D880ECA35B2B}" presName="compNode" presStyleCnt="0"/>
      <dgm:spPr/>
    </dgm:pt>
    <dgm:pt modelId="{2657F2E6-1E93-466D-84A0-E90556CE501F}" type="pres">
      <dgm:prSet presAssocID="{1DC0FD5E-0269-4DA2-916C-D880ECA35B2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43742A-A99E-46B3-9F9F-4D05FF5A27A0}" type="pres">
      <dgm:prSet presAssocID="{1DC0FD5E-0269-4DA2-916C-D880ECA35B2B}" presName="spaceRect" presStyleCnt="0"/>
      <dgm:spPr/>
    </dgm:pt>
    <dgm:pt modelId="{6A7314D6-E72C-4662-9CDA-C1CCBD6A82CA}" type="pres">
      <dgm:prSet presAssocID="{1DC0FD5E-0269-4DA2-916C-D880ECA35B2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ABB2400-03E7-4C03-B65D-2D2568D07B21}" srcId="{B8226D75-8463-4FCA-AB7C-49EB7D81BF82}" destId="{09FABEEF-73E3-4379-AC80-1751EAB55451}" srcOrd="3" destOrd="0" parTransId="{C1DBEEFE-9D15-4E41-8670-0E1D420B7DB9}" sibTransId="{D5EB2082-83D8-4994-B565-740B7EAF46D5}"/>
    <dgm:cxn modelId="{66945B0C-6046-4C52-AED1-1DA24EF08E72}" srcId="{B8226D75-8463-4FCA-AB7C-49EB7D81BF82}" destId="{30EE6FCF-5A09-45D3-BEA5-ECA3F56E9A39}" srcOrd="2" destOrd="0" parTransId="{ABCE433F-6F21-4F1D-824D-11991FA14668}" sibTransId="{B4962506-A970-48FE-A014-15D00A99B720}"/>
    <dgm:cxn modelId="{4AE92F65-C44A-42FD-90AF-E01BD32AE5A6}" type="presOf" srcId="{99722EFA-78A3-45F3-9CD7-6054B5767201}" destId="{0FA2A731-B52F-4565-8899-AFB83C041597}" srcOrd="0" destOrd="0" presId="urn:microsoft.com/office/officeart/2018/2/layout/IconLabelList"/>
    <dgm:cxn modelId="{4DFD984B-F32B-409D-90B1-B8F27DC7FC2F}" type="presOf" srcId="{A89FE50F-0DCD-4AED-A36B-06ECAE0AAA40}" destId="{06D212B9-0A7A-425C-9B09-26DD144C5706}" srcOrd="0" destOrd="0" presId="urn:microsoft.com/office/officeart/2018/2/layout/IconLabelList"/>
    <dgm:cxn modelId="{DEC76F92-2CB0-4E68-BEDF-54BA63FEA34B}" srcId="{B8226D75-8463-4FCA-AB7C-49EB7D81BF82}" destId="{99722EFA-78A3-45F3-9CD7-6054B5767201}" srcOrd="1" destOrd="0" parTransId="{74622D16-D680-4092-A1FE-3AC929E0C624}" sibTransId="{94C23AC1-0C2F-474C-A8E1-2CD14B9E6B4E}"/>
    <dgm:cxn modelId="{820CF297-0089-4C5D-83F8-353F51B09ACD}" srcId="{B8226D75-8463-4FCA-AB7C-49EB7D81BF82}" destId="{A89FE50F-0DCD-4AED-A36B-06ECAE0AAA40}" srcOrd="0" destOrd="0" parTransId="{6612796A-1D41-4FFC-A12E-B6E59F8F5309}" sibTransId="{33CBAE70-C8D9-41F6-97E6-D57F107428CE}"/>
    <dgm:cxn modelId="{DC0FC7BF-F379-4E25-948E-A891AB3E9F9F}" type="presOf" srcId="{B8226D75-8463-4FCA-AB7C-49EB7D81BF82}" destId="{FAE512B9-A291-4499-BC2D-8D915D97B10D}" srcOrd="0" destOrd="0" presId="urn:microsoft.com/office/officeart/2018/2/layout/IconLabelList"/>
    <dgm:cxn modelId="{AA8DE9C7-D579-4791-A9D1-579337C43F16}" type="presOf" srcId="{30EE6FCF-5A09-45D3-BEA5-ECA3F56E9A39}" destId="{9B4756BD-D53E-4673-8FEF-C8341D5094BC}" srcOrd="0" destOrd="0" presId="urn:microsoft.com/office/officeart/2018/2/layout/IconLabelList"/>
    <dgm:cxn modelId="{00371FD2-B0F1-462D-B5BD-DDD28300F03F}" srcId="{B8226D75-8463-4FCA-AB7C-49EB7D81BF82}" destId="{1DC0FD5E-0269-4DA2-916C-D880ECA35B2B}" srcOrd="4" destOrd="0" parTransId="{30AEA206-A379-4811-8713-0041D3B74924}" sibTransId="{32518110-5336-4877-AFAD-398AAE26D919}"/>
    <dgm:cxn modelId="{F3FC72E8-5D3A-48DA-9475-5F28E640474D}" type="presOf" srcId="{1DC0FD5E-0269-4DA2-916C-D880ECA35B2B}" destId="{6A7314D6-E72C-4662-9CDA-C1CCBD6A82CA}" srcOrd="0" destOrd="0" presId="urn:microsoft.com/office/officeart/2018/2/layout/IconLabelList"/>
    <dgm:cxn modelId="{6160E8EB-3DE3-4310-BF31-82F865673274}" type="presOf" srcId="{09FABEEF-73E3-4379-AC80-1751EAB55451}" destId="{84ED7F1A-1A6C-4FBB-BE36-910B753E2951}" srcOrd="0" destOrd="0" presId="urn:microsoft.com/office/officeart/2018/2/layout/IconLabelList"/>
    <dgm:cxn modelId="{A26B50A6-1932-4D9D-A073-0F6531C7E90F}" type="presParOf" srcId="{FAE512B9-A291-4499-BC2D-8D915D97B10D}" destId="{73A3D68D-9089-4EEB-9978-A7CA902E074C}" srcOrd="0" destOrd="0" presId="urn:microsoft.com/office/officeart/2018/2/layout/IconLabelList"/>
    <dgm:cxn modelId="{27D5E59B-DE71-4972-B90F-3B309688D478}" type="presParOf" srcId="{73A3D68D-9089-4EEB-9978-A7CA902E074C}" destId="{C3158A5A-0024-4A3A-ACC9-CF93BBDFEE1C}" srcOrd="0" destOrd="0" presId="urn:microsoft.com/office/officeart/2018/2/layout/IconLabelList"/>
    <dgm:cxn modelId="{38B54F14-A6F0-4A78-ABBF-94148E5EFAA4}" type="presParOf" srcId="{73A3D68D-9089-4EEB-9978-A7CA902E074C}" destId="{017CB9DA-AE78-4F9F-AC78-F44847FF2BCD}" srcOrd="1" destOrd="0" presId="urn:microsoft.com/office/officeart/2018/2/layout/IconLabelList"/>
    <dgm:cxn modelId="{EF26795A-B4C6-4C83-8F14-AEC62DC7BF3D}" type="presParOf" srcId="{73A3D68D-9089-4EEB-9978-A7CA902E074C}" destId="{06D212B9-0A7A-425C-9B09-26DD144C5706}" srcOrd="2" destOrd="0" presId="urn:microsoft.com/office/officeart/2018/2/layout/IconLabelList"/>
    <dgm:cxn modelId="{18B7D3C4-F0EB-422B-90BD-A103837FC878}" type="presParOf" srcId="{FAE512B9-A291-4499-BC2D-8D915D97B10D}" destId="{8CB714B2-7B52-46BA-8D19-60F5D0D42A80}" srcOrd="1" destOrd="0" presId="urn:microsoft.com/office/officeart/2018/2/layout/IconLabelList"/>
    <dgm:cxn modelId="{FD5026CF-9362-4DAF-AD29-0328BA3FB761}" type="presParOf" srcId="{FAE512B9-A291-4499-BC2D-8D915D97B10D}" destId="{7C24BF09-253E-4EA4-9F3C-11A67135FF0B}" srcOrd="2" destOrd="0" presId="urn:microsoft.com/office/officeart/2018/2/layout/IconLabelList"/>
    <dgm:cxn modelId="{31790BF2-834D-4347-8B53-D715902CC104}" type="presParOf" srcId="{7C24BF09-253E-4EA4-9F3C-11A67135FF0B}" destId="{2B2BFECC-8AD9-4154-B931-8E22E3871D94}" srcOrd="0" destOrd="0" presId="urn:microsoft.com/office/officeart/2018/2/layout/IconLabelList"/>
    <dgm:cxn modelId="{3943AEF3-1147-4546-A3C4-50A0EC4A9E76}" type="presParOf" srcId="{7C24BF09-253E-4EA4-9F3C-11A67135FF0B}" destId="{ADEA1F13-212D-4EDF-9AFB-E36E90F71674}" srcOrd="1" destOrd="0" presId="urn:microsoft.com/office/officeart/2018/2/layout/IconLabelList"/>
    <dgm:cxn modelId="{7846C928-C94F-43B7-AFE2-E359EA4B1F3E}" type="presParOf" srcId="{7C24BF09-253E-4EA4-9F3C-11A67135FF0B}" destId="{0FA2A731-B52F-4565-8899-AFB83C041597}" srcOrd="2" destOrd="0" presId="urn:microsoft.com/office/officeart/2018/2/layout/IconLabelList"/>
    <dgm:cxn modelId="{3DFFEC57-4E01-4118-800C-48E405D28F08}" type="presParOf" srcId="{FAE512B9-A291-4499-BC2D-8D915D97B10D}" destId="{BF7A5D86-77B7-4977-B580-E9AFCB20C16E}" srcOrd="3" destOrd="0" presId="urn:microsoft.com/office/officeart/2018/2/layout/IconLabelList"/>
    <dgm:cxn modelId="{2DD48515-8334-43C0-BA73-78C797F2779B}" type="presParOf" srcId="{FAE512B9-A291-4499-BC2D-8D915D97B10D}" destId="{5D8B195C-5465-480B-A8C3-514E8D16EDC1}" srcOrd="4" destOrd="0" presId="urn:microsoft.com/office/officeart/2018/2/layout/IconLabelList"/>
    <dgm:cxn modelId="{1BDF9039-0B1C-4A20-A749-DC9EB21D25DB}" type="presParOf" srcId="{5D8B195C-5465-480B-A8C3-514E8D16EDC1}" destId="{A398AAD9-E307-47E5-A0FC-511716F98E4E}" srcOrd="0" destOrd="0" presId="urn:microsoft.com/office/officeart/2018/2/layout/IconLabelList"/>
    <dgm:cxn modelId="{09E4746C-F125-4C3C-A555-8325DF826F56}" type="presParOf" srcId="{5D8B195C-5465-480B-A8C3-514E8D16EDC1}" destId="{A41FF85A-A602-478B-BD81-829F729AB63C}" srcOrd="1" destOrd="0" presId="urn:microsoft.com/office/officeart/2018/2/layout/IconLabelList"/>
    <dgm:cxn modelId="{28EBBD64-5113-4FBC-8F9C-A131B88AECFE}" type="presParOf" srcId="{5D8B195C-5465-480B-A8C3-514E8D16EDC1}" destId="{9B4756BD-D53E-4673-8FEF-C8341D5094BC}" srcOrd="2" destOrd="0" presId="urn:microsoft.com/office/officeart/2018/2/layout/IconLabelList"/>
    <dgm:cxn modelId="{7A5A3A2F-703E-4A4F-8A49-9B1B3F814FB4}" type="presParOf" srcId="{FAE512B9-A291-4499-BC2D-8D915D97B10D}" destId="{76187141-CDCE-41F9-9066-133045E68D18}" srcOrd="5" destOrd="0" presId="urn:microsoft.com/office/officeart/2018/2/layout/IconLabelList"/>
    <dgm:cxn modelId="{E7592ACC-E666-4380-8B16-B3767298CDB3}" type="presParOf" srcId="{FAE512B9-A291-4499-BC2D-8D915D97B10D}" destId="{52A18F84-149E-4FC0-8A06-51A4D5639AE5}" srcOrd="6" destOrd="0" presId="urn:microsoft.com/office/officeart/2018/2/layout/IconLabelList"/>
    <dgm:cxn modelId="{0E630D20-A213-4A1E-A53D-4C732A160E74}" type="presParOf" srcId="{52A18F84-149E-4FC0-8A06-51A4D5639AE5}" destId="{DFC03214-33B6-4441-9463-B89BE2740C66}" srcOrd="0" destOrd="0" presId="urn:microsoft.com/office/officeart/2018/2/layout/IconLabelList"/>
    <dgm:cxn modelId="{53BAF347-A530-43A3-97A7-A7A85ABFFF4A}" type="presParOf" srcId="{52A18F84-149E-4FC0-8A06-51A4D5639AE5}" destId="{168061AA-5B04-4198-8857-3E97042774E5}" srcOrd="1" destOrd="0" presId="urn:microsoft.com/office/officeart/2018/2/layout/IconLabelList"/>
    <dgm:cxn modelId="{0AF0EA62-BBBF-44A5-BAD5-AB02DDF66477}" type="presParOf" srcId="{52A18F84-149E-4FC0-8A06-51A4D5639AE5}" destId="{84ED7F1A-1A6C-4FBB-BE36-910B753E2951}" srcOrd="2" destOrd="0" presId="urn:microsoft.com/office/officeart/2018/2/layout/IconLabelList"/>
    <dgm:cxn modelId="{DD38D3F6-07CF-48CC-8A97-743BEB203697}" type="presParOf" srcId="{FAE512B9-A291-4499-BC2D-8D915D97B10D}" destId="{04EDA052-FB72-4A1F-9116-CB40DC89AF23}" srcOrd="7" destOrd="0" presId="urn:microsoft.com/office/officeart/2018/2/layout/IconLabelList"/>
    <dgm:cxn modelId="{46B9EFC7-A0DD-4DC5-9ECD-C73EFFA88A1D}" type="presParOf" srcId="{FAE512B9-A291-4499-BC2D-8D915D97B10D}" destId="{3AE25EAF-DD01-41C9-9EE4-317B007DD52F}" srcOrd="8" destOrd="0" presId="urn:microsoft.com/office/officeart/2018/2/layout/IconLabelList"/>
    <dgm:cxn modelId="{3CF94FD5-3D2E-49C8-8F5F-B1DDC12777FF}" type="presParOf" srcId="{3AE25EAF-DD01-41C9-9EE4-317B007DD52F}" destId="{2657F2E6-1E93-466D-84A0-E90556CE501F}" srcOrd="0" destOrd="0" presId="urn:microsoft.com/office/officeart/2018/2/layout/IconLabelList"/>
    <dgm:cxn modelId="{A051CFFE-B792-474E-95B5-3078698ADE5E}" type="presParOf" srcId="{3AE25EAF-DD01-41C9-9EE4-317B007DD52F}" destId="{B643742A-A99E-46B3-9F9F-4D05FF5A27A0}" srcOrd="1" destOrd="0" presId="urn:microsoft.com/office/officeart/2018/2/layout/IconLabelList"/>
    <dgm:cxn modelId="{79DE80C5-6024-4F00-88A6-70669F9B914E}" type="presParOf" srcId="{3AE25EAF-DD01-41C9-9EE4-317B007DD52F}" destId="{6A7314D6-E72C-4662-9CDA-C1CCBD6A82C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A762C5-9C66-443F-86C5-95D2595828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28B9991-3FF7-42DE-96CD-E67051737909}">
      <dgm:prSet/>
      <dgm:spPr/>
      <dgm:t>
        <a:bodyPr/>
        <a:lstStyle/>
        <a:p>
          <a:r>
            <a:rPr lang="en-US"/>
            <a:t>These agents are similar to the goal-based agent but provide an extra component of utility measurement which makes them different by providing a measure of success at a given state.</a:t>
          </a:r>
        </a:p>
      </dgm:t>
    </dgm:pt>
    <dgm:pt modelId="{56691B92-AD34-4503-816B-B6850190489C}" type="parTrans" cxnId="{8D7AF778-B8E9-4D45-8597-0C4D65F00F12}">
      <dgm:prSet/>
      <dgm:spPr/>
      <dgm:t>
        <a:bodyPr/>
        <a:lstStyle/>
        <a:p>
          <a:endParaRPr lang="en-US"/>
        </a:p>
      </dgm:t>
    </dgm:pt>
    <dgm:pt modelId="{B984BA71-EC37-46D7-895C-6215BA76E189}" type="sibTrans" cxnId="{8D7AF778-B8E9-4D45-8597-0C4D65F00F12}">
      <dgm:prSet/>
      <dgm:spPr/>
      <dgm:t>
        <a:bodyPr/>
        <a:lstStyle/>
        <a:p>
          <a:endParaRPr lang="en-US"/>
        </a:p>
      </dgm:t>
    </dgm:pt>
    <dgm:pt modelId="{AFE90FCC-CA95-4427-AE22-6426F1F03A7D}">
      <dgm:prSet/>
      <dgm:spPr/>
      <dgm:t>
        <a:bodyPr/>
        <a:lstStyle/>
        <a:p>
          <a:r>
            <a:rPr lang="en-US" dirty="0"/>
            <a:t>Utility-based agent act based not only goals but also the best way to achieve the goal.</a:t>
          </a:r>
        </a:p>
      </dgm:t>
    </dgm:pt>
    <dgm:pt modelId="{6FD741B6-96BE-4C87-8340-0CBBF1B4B63F}" type="parTrans" cxnId="{98DD7627-408C-46CE-BE1E-EDEC16F4BE68}">
      <dgm:prSet/>
      <dgm:spPr/>
      <dgm:t>
        <a:bodyPr/>
        <a:lstStyle/>
        <a:p>
          <a:endParaRPr lang="en-US"/>
        </a:p>
      </dgm:t>
    </dgm:pt>
    <dgm:pt modelId="{03132123-98B7-4D0D-A0F1-DD55F80D6F13}" type="sibTrans" cxnId="{98DD7627-408C-46CE-BE1E-EDEC16F4BE68}">
      <dgm:prSet/>
      <dgm:spPr/>
      <dgm:t>
        <a:bodyPr/>
        <a:lstStyle/>
        <a:p>
          <a:endParaRPr lang="en-US"/>
        </a:p>
      </dgm:t>
    </dgm:pt>
    <dgm:pt modelId="{9395F43F-5181-4B09-834C-84518B941734}">
      <dgm:prSet/>
      <dgm:spPr/>
      <dgm:t>
        <a:bodyPr/>
        <a:lstStyle/>
        <a:p>
          <a:r>
            <a:rPr lang="en-US"/>
            <a:t>The Utility-based agent is useful when there are multiple possible alternatives, and an agent has to choose in order to perform the best action.</a:t>
          </a:r>
        </a:p>
      </dgm:t>
    </dgm:pt>
    <dgm:pt modelId="{94E6CB93-2FE1-4A4B-BD60-E9A54E1344BA}" type="parTrans" cxnId="{31A3C52C-0702-4404-AD1F-0DE49AACDFB8}">
      <dgm:prSet/>
      <dgm:spPr/>
      <dgm:t>
        <a:bodyPr/>
        <a:lstStyle/>
        <a:p>
          <a:endParaRPr lang="en-US"/>
        </a:p>
      </dgm:t>
    </dgm:pt>
    <dgm:pt modelId="{DBE59D30-ED5A-4DFE-87DB-2AF0DA3F25EA}" type="sibTrans" cxnId="{31A3C52C-0702-4404-AD1F-0DE49AACDFB8}">
      <dgm:prSet/>
      <dgm:spPr/>
      <dgm:t>
        <a:bodyPr/>
        <a:lstStyle/>
        <a:p>
          <a:endParaRPr lang="en-US"/>
        </a:p>
      </dgm:t>
    </dgm:pt>
    <dgm:pt modelId="{CCBAFC5B-0BEA-4053-96E0-5119BC00E7D9}">
      <dgm:prSet/>
      <dgm:spPr/>
      <dgm:t>
        <a:bodyPr/>
        <a:lstStyle/>
        <a:p>
          <a:r>
            <a:rPr lang="en-US"/>
            <a:t>The utility function maps each state to a real number to check how efficiently each action achieves the goals.</a:t>
          </a:r>
        </a:p>
      </dgm:t>
    </dgm:pt>
    <dgm:pt modelId="{1D60C4EF-0CA3-43B5-85BD-43B2E9CA73CF}" type="parTrans" cxnId="{BCC45D23-30CA-4ADB-8B98-533ED92055A2}">
      <dgm:prSet/>
      <dgm:spPr/>
      <dgm:t>
        <a:bodyPr/>
        <a:lstStyle/>
        <a:p>
          <a:endParaRPr lang="en-US"/>
        </a:p>
      </dgm:t>
    </dgm:pt>
    <dgm:pt modelId="{D90C7D8F-840B-4043-AD71-EA1042DBD419}" type="sibTrans" cxnId="{BCC45D23-30CA-4ADB-8B98-533ED92055A2}">
      <dgm:prSet/>
      <dgm:spPr/>
      <dgm:t>
        <a:bodyPr/>
        <a:lstStyle/>
        <a:p>
          <a:endParaRPr lang="en-US"/>
        </a:p>
      </dgm:t>
    </dgm:pt>
    <dgm:pt modelId="{EB96687D-155F-47E7-804F-A61CCD39ADED}" type="pres">
      <dgm:prSet presAssocID="{75A762C5-9C66-443F-86C5-95D259582815}" presName="root" presStyleCnt="0">
        <dgm:presLayoutVars>
          <dgm:dir/>
          <dgm:resizeHandles val="exact"/>
        </dgm:presLayoutVars>
      </dgm:prSet>
      <dgm:spPr/>
    </dgm:pt>
    <dgm:pt modelId="{29EA8743-8153-482C-B197-51FC52554896}" type="pres">
      <dgm:prSet presAssocID="{B28B9991-3FF7-42DE-96CD-E67051737909}" presName="compNode" presStyleCnt="0"/>
      <dgm:spPr/>
    </dgm:pt>
    <dgm:pt modelId="{256F8E45-602F-4866-89D1-D757CFFC320A}" type="pres">
      <dgm:prSet presAssocID="{B28B9991-3FF7-42DE-96CD-E67051737909}" presName="bgRect" presStyleLbl="bgShp" presStyleIdx="0" presStyleCnt="4"/>
      <dgm:spPr/>
    </dgm:pt>
    <dgm:pt modelId="{FB47C4F2-2D5B-4710-91F0-BC9D072967D3}" type="pres">
      <dgm:prSet presAssocID="{B28B9991-3FF7-42DE-96CD-E670517379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3F4B9CBF-8246-4434-9E46-EEB1B9F19F0B}" type="pres">
      <dgm:prSet presAssocID="{B28B9991-3FF7-42DE-96CD-E67051737909}" presName="spaceRect" presStyleCnt="0"/>
      <dgm:spPr/>
    </dgm:pt>
    <dgm:pt modelId="{51EA7966-3E88-48A2-8CE8-2B37DC4F5236}" type="pres">
      <dgm:prSet presAssocID="{B28B9991-3FF7-42DE-96CD-E67051737909}" presName="parTx" presStyleLbl="revTx" presStyleIdx="0" presStyleCnt="4">
        <dgm:presLayoutVars>
          <dgm:chMax val="0"/>
          <dgm:chPref val="0"/>
        </dgm:presLayoutVars>
      </dgm:prSet>
      <dgm:spPr/>
    </dgm:pt>
    <dgm:pt modelId="{EFA05A0E-4BDF-456F-8D26-FB2E360A7EB6}" type="pres">
      <dgm:prSet presAssocID="{B984BA71-EC37-46D7-895C-6215BA76E189}" presName="sibTrans" presStyleCnt="0"/>
      <dgm:spPr/>
    </dgm:pt>
    <dgm:pt modelId="{44046ECB-20F7-4BD8-9E93-3CF66C53CA3B}" type="pres">
      <dgm:prSet presAssocID="{AFE90FCC-CA95-4427-AE22-6426F1F03A7D}" presName="compNode" presStyleCnt="0"/>
      <dgm:spPr/>
    </dgm:pt>
    <dgm:pt modelId="{F670ECE6-EFAC-4EF1-868E-D94801444DA3}" type="pres">
      <dgm:prSet presAssocID="{AFE90FCC-CA95-4427-AE22-6426F1F03A7D}" presName="bgRect" presStyleLbl="bgShp" presStyleIdx="1" presStyleCnt="4"/>
      <dgm:spPr/>
    </dgm:pt>
    <dgm:pt modelId="{3E2091E2-6E1C-4187-9124-64500EE71857}" type="pres">
      <dgm:prSet presAssocID="{AFE90FCC-CA95-4427-AE22-6426F1F03A7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7B92427-3BDA-47CA-B5E7-FF54F0A3E0DE}" type="pres">
      <dgm:prSet presAssocID="{AFE90FCC-CA95-4427-AE22-6426F1F03A7D}" presName="spaceRect" presStyleCnt="0"/>
      <dgm:spPr/>
    </dgm:pt>
    <dgm:pt modelId="{129793B7-F606-4372-A79A-532B45A582E6}" type="pres">
      <dgm:prSet presAssocID="{AFE90FCC-CA95-4427-AE22-6426F1F03A7D}" presName="parTx" presStyleLbl="revTx" presStyleIdx="1" presStyleCnt="4">
        <dgm:presLayoutVars>
          <dgm:chMax val="0"/>
          <dgm:chPref val="0"/>
        </dgm:presLayoutVars>
      </dgm:prSet>
      <dgm:spPr/>
    </dgm:pt>
    <dgm:pt modelId="{5EB62404-91D2-4A9D-9CD8-82795AE59ADB}" type="pres">
      <dgm:prSet presAssocID="{03132123-98B7-4D0D-A0F1-DD55F80D6F13}" presName="sibTrans" presStyleCnt="0"/>
      <dgm:spPr/>
    </dgm:pt>
    <dgm:pt modelId="{6D9E5F38-AB29-4016-9A0C-3AA348F5E37A}" type="pres">
      <dgm:prSet presAssocID="{9395F43F-5181-4B09-834C-84518B941734}" presName="compNode" presStyleCnt="0"/>
      <dgm:spPr/>
    </dgm:pt>
    <dgm:pt modelId="{0A431192-BC22-4C7C-9AD3-A1A50C1DF01C}" type="pres">
      <dgm:prSet presAssocID="{9395F43F-5181-4B09-834C-84518B941734}" presName="bgRect" presStyleLbl="bgShp" presStyleIdx="2" presStyleCnt="4"/>
      <dgm:spPr/>
    </dgm:pt>
    <dgm:pt modelId="{0DC9371B-5800-49AA-B0FA-2203B76E4E66}" type="pres">
      <dgm:prSet presAssocID="{9395F43F-5181-4B09-834C-84518B94173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B9ED813F-0F3D-4D95-AE69-10E651ACE6A8}" type="pres">
      <dgm:prSet presAssocID="{9395F43F-5181-4B09-834C-84518B941734}" presName="spaceRect" presStyleCnt="0"/>
      <dgm:spPr/>
    </dgm:pt>
    <dgm:pt modelId="{4A79577C-958B-4739-817C-254C188E1B86}" type="pres">
      <dgm:prSet presAssocID="{9395F43F-5181-4B09-834C-84518B941734}" presName="parTx" presStyleLbl="revTx" presStyleIdx="2" presStyleCnt="4">
        <dgm:presLayoutVars>
          <dgm:chMax val="0"/>
          <dgm:chPref val="0"/>
        </dgm:presLayoutVars>
      </dgm:prSet>
      <dgm:spPr/>
    </dgm:pt>
    <dgm:pt modelId="{BDE81899-64F9-466A-9FE5-99208393A501}" type="pres">
      <dgm:prSet presAssocID="{DBE59D30-ED5A-4DFE-87DB-2AF0DA3F25EA}" presName="sibTrans" presStyleCnt="0"/>
      <dgm:spPr/>
    </dgm:pt>
    <dgm:pt modelId="{A2D3289B-597B-4849-9053-79F26652AFF0}" type="pres">
      <dgm:prSet presAssocID="{CCBAFC5B-0BEA-4053-96E0-5119BC00E7D9}" presName="compNode" presStyleCnt="0"/>
      <dgm:spPr/>
    </dgm:pt>
    <dgm:pt modelId="{EEA55373-AF9F-4B77-B8A1-A7B1F8D1959C}" type="pres">
      <dgm:prSet presAssocID="{CCBAFC5B-0BEA-4053-96E0-5119BC00E7D9}" presName="bgRect" presStyleLbl="bgShp" presStyleIdx="3" presStyleCnt="4"/>
      <dgm:spPr/>
    </dgm:pt>
    <dgm:pt modelId="{77477E6C-662C-4933-92BA-8D6D7A42A093}" type="pres">
      <dgm:prSet presAssocID="{CCBAFC5B-0BEA-4053-96E0-5119BC00E7D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4424F234-71BF-4E6E-95FF-7280624276A3}" type="pres">
      <dgm:prSet presAssocID="{CCBAFC5B-0BEA-4053-96E0-5119BC00E7D9}" presName="spaceRect" presStyleCnt="0"/>
      <dgm:spPr/>
    </dgm:pt>
    <dgm:pt modelId="{E78C2A4A-B5DD-4639-A75F-6347E2F697DF}" type="pres">
      <dgm:prSet presAssocID="{CCBAFC5B-0BEA-4053-96E0-5119BC00E7D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CC45D23-30CA-4ADB-8B98-533ED92055A2}" srcId="{75A762C5-9C66-443F-86C5-95D259582815}" destId="{CCBAFC5B-0BEA-4053-96E0-5119BC00E7D9}" srcOrd="3" destOrd="0" parTransId="{1D60C4EF-0CA3-43B5-85BD-43B2E9CA73CF}" sibTransId="{D90C7D8F-840B-4043-AD71-EA1042DBD419}"/>
    <dgm:cxn modelId="{98DD7627-408C-46CE-BE1E-EDEC16F4BE68}" srcId="{75A762C5-9C66-443F-86C5-95D259582815}" destId="{AFE90FCC-CA95-4427-AE22-6426F1F03A7D}" srcOrd="1" destOrd="0" parTransId="{6FD741B6-96BE-4C87-8340-0CBBF1B4B63F}" sibTransId="{03132123-98B7-4D0D-A0F1-DD55F80D6F13}"/>
    <dgm:cxn modelId="{31A3C52C-0702-4404-AD1F-0DE49AACDFB8}" srcId="{75A762C5-9C66-443F-86C5-95D259582815}" destId="{9395F43F-5181-4B09-834C-84518B941734}" srcOrd="2" destOrd="0" parTransId="{94E6CB93-2FE1-4A4B-BD60-E9A54E1344BA}" sibTransId="{DBE59D30-ED5A-4DFE-87DB-2AF0DA3F25EA}"/>
    <dgm:cxn modelId="{50015A6F-5CA0-45B6-B824-71EC86E8D290}" type="presOf" srcId="{75A762C5-9C66-443F-86C5-95D259582815}" destId="{EB96687D-155F-47E7-804F-A61CCD39ADED}" srcOrd="0" destOrd="0" presId="urn:microsoft.com/office/officeart/2018/2/layout/IconVerticalSolidList"/>
    <dgm:cxn modelId="{8D7AF778-B8E9-4D45-8597-0C4D65F00F12}" srcId="{75A762C5-9C66-443F-86C5-95D259582815}" destId="{B28B9991-3FF7-42DE-96CD-E67051737909}" srcOrd="0" destOrd="0" parTransId="{56691B92-AD34-4503-816B-B6850190489C}" sibTransId="{B984BA71-EC37-46D7-895C-6215BA76E189}"/>
    <dgm:cxn modelId="{3412B05A-87C6-49FB-9B66-057D5E2426B8}" type="presOf" srcId="{B28B9991-3FF7-42DE-96CD-E67051737909}" destId="{51EA7966-3E88-48A2-8CE8-2B37DC4F5236}" srcOrd="0" destOrd="0" presId="urn:microsoft.com/office/officeart/2018/2/layout/IconVerticalSolidList"/>
    <dgm:cxn modelId="{8F173A89-31E2-4BAE-A22C-E2D4C2DFA555}" type="presOf" srcId="{AFE90FCC-CA95-4427-AE22-6426F1F03A7D}" destId="{129793B7-F606-4372-A79A-532B45A582E6}" srcOrd="0" destOrd="0" presId="urn:microsoft.com/office/officeart/2018/2/layout/IconVerticalSolidList"/>
    <dgm:cxn modelId="{C30F32BF-B63C-4E0B-8FC7-7CE5BC3B9521}" type="presOf" srcId="{9395F43F-5181-4B09-834C-84518B941734}" destId="{4A79577C-958B-4739-817C-254C188E1B86}" srcOrd="0" destOrd="0" presId="urn:microsoft.com/office/officeart/2018/2/layout/IconVerticalSolidList"/>
    <dgm:cxn modelId="{77A402DA-BADA-4B53-A3D3-88F8C8500056}" type="presOf" srcId="{CCBAFC5B-0BEA-4053-96E0-5119BC00E7D9}" destId="{E78C2A4A-B5DD-4639-A75F-6347E2F697DF}" srcOrd="0" destOrd="0" presId="urn:microsoft.com/office/officeart/2018/2/layout/IconVerticalSolidList"/>
    <dgm:cxn modelId="{4E1339BE-0F54-46E2-96D5-83EACE58ADF1}" type="presParOf" srcId="{EB96687D-155F-47E7-804F-A61CCD39ADED}" destId="{29EA8743-8153-482C-B197-51FC52554896}" srcOrd="0" destOrd="0" presId="urn:microsoft.com/office/officeart/2018/2/layout/IconVerticalSolidList"/>
    <dgm:cxn modelId="{E9E293FF-75CB-4459-B4F2-ABAF77ABF35A}" type="presParOf" srcId="{29EA8743-8153-482C-B197-51FC52554896}" destId="{256F8E45-602F-4866-89D1-D757CFFC320A}" srcOrd="0" destOrd="0" presId="urn:microsoft.com/office/officeart/2018/2/layout/IconVerticalSolidList"/>
    <dgm:cxn modelId="{FFD255D9-013C-472C-A5C5-B079AFF65B7B}" type="presParOf" srcId="{29EA8743-8153-482C-B197-51FC52554896}" destId="{FB47C4F2-2D5B-4710-91F0-BC9D072967D3}" srcOrd="1" destOrd="0" presId="urn:microsoft.com/office/officeart/2018/2/layout/IconVerticalSolidList"/>
    <dgm:cxn modelId="{F10727D6-6A49-4E66-9ECB-13FBCC3CE308}" type="presParOf" srcId="{29EA8743-8153-482C-B197-51FC52554896}" destId="{3F4B9CBF-8246-4434-9E46-EEB1B9F19F0B}" srcOrd="2" destOrd="0" presId="urn:microsoft.com/office/officeart/2018/2/layout/IconVerticalSolidList"/>
    <dgm:cxn modelId="{59761B2E-E1A1-4CCF-BFCF-123093F8BB4A}" type="presParOf" srcId="{29EA8743-8153-482C-B197-51FC52554896}" destId="{51EA7966-3E88-48A2-8CE8-2B37DC4F5236}" srcOrd="3" destOrd="0" presId="urn:microsoft.com/office/officeart/2018/2/layout/IconVerticalSolidList"/>
    <dgm:cxn modelId="{15D586FD-D27B-409F-BE10-AC5621338B5F}" type="presParOf" srcId="{EB96687D-155F-47E7-804F-A61CCD39ADED}" destId="{EFA05A0E-4BDF-456F-8D26-FB2E360A7EB6}" srcOrd="1" destOrd="0" presId="urn:microsoft.com/office/officeart/2018/2/layout/IconVerticalSolidList"/>
    <dgm:cxn modelId="{4CF6A795-30D1-46F9-9D3A-45569CC9A19E}" type="presParOf" srcId="{EB96687D-155F-47E7-804F-A61CCD39ADED}" destId="{44046ECB-20F7-4BD8-9E93-3CF66C53CA3B}" srcOrd="2" destOrd="0" presId="urn:microsoft.com/office/officeart/2018/2/layout/IconVerticalSolidList"/>
    <dgm:cxn modelId="{73046F62-C0ED-43AB-BA3A-77550FE0A908}" type="presParOf" srcId="{44046ECB-20F7-4BD8-9E93-3CF66C53CA3B}" destId="{F670ECE6-EFAC-4EF1-868E-D94801444DA3}" srcOrd="0" destOrd="0" presId="urn:microsoft.com/office/officeart/2018/2/layout/IconVerticalSolidList"/>
    <dgm:cxn modelId="{C5D65CD6-9A71-492D-A6BF-D131F15CBAF2}" type="presParOf" srcId="{44046ECB-20F7-4BD8-9E93-3CF66C53CA3B}" destId="{3E2091E2-6E1C-4187-9124-64500EE71857}" srcOrd="1" destOrd="0" presId="urn:microsoft.com/office/officeart/2018/2/layout/IconVerticalSolidList"/>
    <dgm:cxn modelId="{7EA33F02-65B2-48EF-AC07-FD112172DF03}" type="presParOf" srcId="{44046ECB-20F7-4BD8-9E93-3CF66C53CA3B}" destId="{E7B92427-3BDA-47CA-B5E7-FF54F0A3E0DE}" srcOrd="2" destOrd="0" presId="urn:microsoft.com/office/officeart/2018/2/layout/IconVerticalSolidList"/>
    <dgm:cxn modelId="{1E153A2D-6F85-4993-8C4F-412B41A48128}" type="presParOf" srcId="{44046ECB-20F7-4BD8-9E93-3CF66C53CA3B}" destId="{129793B7-F606-4372-A79A-532B45A582E6}" srcOrd="3" destOrd="0" presId="urn:microsoft.com/office/officeart/2018/2/layout/IconVerticalSolidList"/>
    <dgm:cxn modelId="{5CB867F8-0375-4144-9BCA-07D3F78865A0}" type="presParOf" srcId="{EB96687D-155F-47E7-804F-A61CCD39ADED}" destId="{5EB62404-91D2-4A9D-9CD8-82795AE59ADB}" srcOrd="3" destOrd="0" presId="urn:microsoft.com/office/officeart/2018/2/layout/IconVerticalSolidList"/>
    <dgm:cxn modelId="{F130FF74-FE04-4359-BFCE-400791E83DF0}" type="presParOf" srcId="{EB96687D-155F-47E7-804F-A61CCD39ADED}" destId="{6D9E5F38-AB29-4016-9A0C-3AA348F5E37A}" srcOrd="4" destOrd="0" presId="urn:microsoft.com/office/officeart/2018/2/layout/IconVerticalSolidList"/>
    <dgm:cxn modelId="{5E7F8685-38AA-446A-AC97-B75AD9790825}" type="presParOf" srcId="{6D9E5F38-AB29-4016-9A0C-3AA348F5E37A}" destId="{0A431192-BC22-4C7C-9AD3-A1A50C1DF01C}" srcOrd="0" destOrd="0" presId="urn:microsoft.com/office/officeart/2018/2/layout/IconVerticalSolidList"/>
    <dgm:cxn modelId="{2B719F98-B705-4BFE-8706-8B267EA8A108}" type="presParOf" srcId="{6D9E5F38-AB29-4016-9A0C-3AA348F5E37A}" destId="{0DC9371B-5800-49AA-B0FA-2203B76E4E66}" srcOrd="1" destOrd="0" presId="urn:microsoft.com/office/officeart/2018/2/layout/IconVerticalSolidList"/>
    <dgm:cxn modelId="{D0711752-429F-4AC8-80EF-57934961FC9A}" type="presParOf" srcId="{6D9E5F38-AB29-4016-9A0C-3AA348F5E37A}" destId="{B9ED813F-0F3D-4D95-AE69-10E651ACE6A8}" srcOrd="2" destOrd="0" presId="urn:microsoft.com/office/officeart/2018/2/layout/IconVerticalSolidList"/>
    <dgm:cxn modelId="{25996A04-8186-4773-AF7E-DE6415245E99}" type="presParOf" srcId="{6D9E5F38-AB29-4016-9A0C-3AA348F5E37A}" destId="{4A79577C-958B-4739-817C-254C188E1B86}" srcOrd="3" destOrd="0" presId="urn:microsoft.com/office/officeart/2018/2/layout/IconVerticalSolidList"/>
    <dgm:cxn modelId="{7D769E48-FAEE-4033-8FB5-BE4966176460}" type="presParOf" srcId="{EB96687D-155F-47E7-804F-A61CCD39ADED}" destId="{BDE81899-64F9-466A-9FE5-99208393A501}" srcOrd="5" destOrd="0" presId="urn:microsoft.com/office/officeart/2018/2/layout/IconVerticalSolidList"/>
    <dgm:cxn modelId="{E46A0CDE-3A8E-4529-B33C-6904D398CAB1}" type="presParOf" srcId="{EB96687D-155F-47E7-804F-A61CCD39ADED}" destId="{A2D3289B-597B-4849-9053-79F26652AFF0}" srcOrd="6" destOrd="0" presId="urn:microsoft.com/office/officeart/2018/2/layout/IconVerticalSolidList"/>
    <dgm:cxn modelId="{AF102885-1B17-4394-9847-BB30513DEFAD}" type="presParOf" srcId="{A2D3289B-597B-4849-9053-79F26652AFF0}" destId="{EEA55373-AF9F-4B77-B8A1-A7B1F8D1959C}" srcOrd="0" destOrd="0" presId="urn:microsoft.com/office/officeart/2018/2/layout/IconVerticalSolidList"/>
    <dgm:cxn modelId="{2757C1C3-D8F2-472F-A1C7-5FA57870F52B}" type="presParOf" srcId="{A2D3289B-597B-4849-9053-79F26652AFF0}" destId="{77477E6C-662C-4933-92BA-8D6D7A42A093}" srcOrd="1" destOrd="0" presId="urn:microsoft.com/office/officeart/2018/2/layout/IconVerticalSolidList"/>
    <dgm:cxn modelId="{23B56790-8A6D-4399-8AF5-6CE74715EF34}" type="presParOf" srcId="{A2D3289B-597B-4849-9053-79F26652AFF0}" destId="{4424F234-71BF-4E6E-95FF-7280624276A3}" srcOrd="2" destOrd="0" presId="urn:microsoft.com/office/officeart/2018/2/layout/IconVerticalSolidList"/>
    <dgm:cxn modelId="{61AD24C7-83E1-4EEE-BF9A-43DB38E187D5}" type="presParOf" srcId="{A2D3289B-597B-4849-9053-79F26652AFF0}" destId="{E78C2A4A-B5DD-4639-A75F-6347E2F697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57E184-4B12-486C-9A84-5F3AE549BB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7E84D3-A6B5-431B-83B9-52D20D7FC797}">
      <dgm:prSet/>
      <dgm:spPr/>
      <dgm:t>
        <a:bodyPr/>
        <a:lstStyle/>
        <a:p>
          <a:r>
            <a:rPr lang="en-IN"/>
            <a:t>System and Network Management</a:t>
          </a:r>
          <a:endParaRPr lang="en-US"/>
        </a:p>
      </dgm:t>
    </dgm:pt>
    <dgm:pt modelId="{F02957C6-3D7F-41B9-AAEA-6AA61519084E}" type="parTrans" cxnId="{05D7A3BF-EBF6-4D28-A42D-B9859AA613EB}">
      <dgm:prSet/>
      <dgm:spPr/>
      <dgm:t>
        <a:bodyPr/>
        <a:lstStyle/>
        <a:p>
          <a:endParaRPr lang="en-US"/>
        </a:p>
      </dgm:t>
    </dgm:pt>
    <dgm:pt modelId="{C720AEE5-6DAA-4269-A56A-95B7BD15788B}" type="sibTrans" cxnId="{05D7A3BF-EBF6-4D28-A42D-B9859AA613EB}">
      <dgm:prSet/>
      <dgm:spPr/>
      <dgm:t>
        <a:bodyPr/>
        <a:lstStyle/>
        <a:p>
          <a:endParaRPr lang="en-US"/>
        </a:p>
      </dgm:t>
    </dgm:pt>
    <dgm:pt modelId="{CFE7B353-3BBB-49A0-98E5-87337F161066}">
      <dgm:prSet/>
      <dgm:spPr/>
      <dgm:t>
        <a:bodyPr/>
        <a:lstStyle/>
        <a:p>
          <a:r>
            <a:rPr lang="en-IN"/>
            <a:t>Information Access and Management</a:t>
          </a:r>
          <a:endParaRPr lang="en-US"/>
        </a:p>
      </dgm:t>
    </dgm:pt>
    <dgm:pt modelId="{15EFF294-0287-4014-975A-8D3B7BBB8EA6}" type="parTrans" cxnId="{FFAB0AC5-C648-4624-B900-7343D0215073}">
      <dgm:prSet/>
      <dgm:spPr/>
      <dgm:t>
        <a:bodyPr/>
        <a:lstStyle/>
        <a:p>
          <a:endParaRPr lang="en-US"/>
        </a:p>
      </dgm:t>
    </dgm:pt>
    <dgm:pt modelId="{D5723371-BDD9-4236-AC20-EB925F5500E7}" type="sibTrans" cxnId="{FFAB0AC5-C648-4624-B900-7343D0215073}">
      <dgm:prSet/>
      <dgm:spPr/>
      <dgm:t>
        <a:bodyPr/>
        <a:lstStyle/>
        <a:p>
          <a:endParaRPr lang="en-US"/>
        </a:p>
      </dgm:t>
    </dgm:pt>
    <dgm:pt modelId="{950883D9-5841-42EF-A09E-C906EF213175}">
      <dgm:prSet/>
      <dgm:spPr/>
      <dgm:t>
        <a:bodyPr/>
        <a:lstStyle/>
        <a:p>
          <a:r>
            <a:rPr lang="en-IN"/>
            <a:t>Work Flow and Administrative Management</a:t>
          </a:r>
          <a:endParaRPr lang="en-US"/>
        </a:p>
      </dgm:t>
    </dgm:pt>
    <dgm:pt modelId="{C1A703A8-C7E7-4C12-8FD3-E83952BF5DE8}" type="parTrans" cxnId="{FA34B7DA-DCD5-472D-9825-6C54D01C63DC}">
      <dgm:prSet/>
      <dgm:spPr/>
      <dgm:t>
        <a:bodyPr/>
        <a:lstStyle/>
        <a:p>
          <a:endParaRPr lang="en-US"/>
        </a:p>
      </dgm:t>
    </dgm:pt>
    <dgm:pt modelId="{7E7B5664-FB1B-492A-8EF7-69C86EA03248}" type="sibTrans" cxnId="{FA34B7DA-DCD5-472D-9825-6C54D01C63DC}">
      <dgm:prSet/>
      <dgm:spPr/>
      <dgm:t>
        <a:bodyPr/>
        <a:lstStyle/>
        <a:p>
          <a:endParaRPr lang="en-US"/>
        </a:p>
      </dgm:t>
    </dgm:pt>
    <dgm:pt modelId="{CB722F3C-C8E8-47F1-8653-763A636D7573}">
      <dgm:prSet/>
      <dgm:spPr/>
      <dgm:t>
        <a:bodyPr/>
        <a:lstStyle/>
        <a:p>
          <a:r>
            <a:rPr lang="en-IN"/>
            <a:t>Customer Helpdesk</a:t>
          </a:r>
          <a:endParaRPr lang="en-US"/>
        </a:p>
      </dgm:t>
    </dgm:pt>
    <dgm:pt modelId="{DD237447-822B-4E35-8B4A-C566A8D5FCAC}" type="parTrans" cxnId="{E004A7AD-7E65-4452-8C80-CE8E6ECCB273}">
      <dgm:prSet/>
      <dgm:spPr/>
      <dgm:t>
        <a:bodyPr/>
        <a:lstStyle/>
        <a:p>
          <a:endParaRPr lang="en-US"/>
        </a:p>
      </dgm:t>
    </dgm:pt>
    <dgm:pt modelId="{A7CC1437-3547-423F-B474-469142553D17}" type="sibTrans" cxnId="{E004A7AD-7E65-4452-8C80-CE8E6ECCB273}">
      <dgm:prSet/>
      <dgm:spPr/>
      <dgm:t>
        <a:bodyPr/>
        <a:lstStyle/>
        <a:p>
          <a:endParaRPr lang="en-US"/>
        </a:p>
      </dgm:t>
    </dgm:pt>
    <dgm:pt modelId="{E64CC178-E8CF-44A2-B96A-AF528398E0C6}">
      <dgm:prSet/>
      <dgm:spPr/>
      <dgm:t>
        <a:bodyPr/>
        <a:lstStyle/>
        <a:p>
          <a:r>
            <a:rPr lang="en-IN"/>
            <a:t>Personal Shopping Assistant</a:t>
          </a:r>
          <a:endParaRPr lang="en-US"/>
        </a:p>
      </dgm:t>
    </dgm:pt>
    <dgm:pt modelId="{A3FCB6DB-E09D-4BDD-9919-0E4DFDC3D820}" type="parTrans" cxnId="{EB44B5C6-8994-495F-94A4-C19D78EAD9C8}">
      <dgm:prSet/>
      <dgm:spPr/>
      <dgm:t>
        <a:bodyPr/>
        <a:lstStyle/>
        <a:p>
          <a:endParaRPr lang="en-US"/>
        </a:p>
      </dgm:t>
    </dgm:pt>
    <dgm:pt modelId="{4CCECE57-A188-44A4-A72E-FFCF31E62735}" type="sibTrans" cxnId="{EB44B5C6-8994-495F-94A4-C19D78EAD9C8}">
      <dgm:prSet/>
      <dgm:spPr/>
      <dgm:t>
        <a:bodyPr/>
        <a:lstStyle/>
        <a:p>
          <a:endParaRPr lang="en-US"/>
        </a:p>
      </dgm:t>
    </dgm:pt>
    <dgm:pt modelId="{1E302C77-F838-4478-B9D5-A35E740540CB}" type="pres">
      <dgm:prSet presAssocID="{5C57E184-4B12-486C-9A84-5F3AE549BB15}" presName="root" presStyleCnt="0">
        <dgm:presLayoutVars>
          <dgm:dir/>
          <dgm:resizeHandles val="exact"/>
        </dgm:presLayoutVars>
      </dgm:prSet>
      <dgm:spPr/>
    </dgm:pt>
    <dgm:pt modelId="{29216841-F67D-40F4-B8DB-6DF7033F4886}" type="pres">
      <dgm:prSet presAssocID="{AD7E84D3-A6B5-431B-83B9-52D20D7FC797}" presName="compNode" presStyleCnt="0"/>
      <dgm:spPr/>
    </dgm:pt>
    <dgm:pt modelId="{949FB84B-C2B7-47D9-B765-238F642BB62E}" type="pres">
      <dgm:prSet presAssocID="{AD7E84D3-A6B5-431B-83B9-52D20D7FC797}" presName="bgRect" presStyleLbl="bgShp" presStyleIdx="0" presStyleCnt="5"/>
      <dgm:spPr/>
    </dgm:pt>
    <dgm:pt modelId="{F0CD5C73-C06C-41E1-A62F-A3E4F0583663}" type="pres">
      <dgm:prSet presAssocID="{AD7E84D3-A6B5-431B-83B9-52D20D7FC79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BF3A388-A2D5-48F4-8715-43AE1BE08118}" type="pres">
      <dgm:prSet presAssocID="{AD7E84D3-A6B5-431B-83B9-52D20D7FC797}" presName="spaceRect" presStyleCnt="0"/>
      <dgm:spPr/>
    </dgm:pt>
    <dgm:pt modelId="{FF1D3793-41BA-4007-927F-5E880CA8B7AB}" type="pres">
      <dgm:prSet presAssocID="{AD7E84D3-A6B5-431B-83B9-52D20D7FC797}" presName="parTx" presStyleLbl="revTx" presStyleIdx="0" presStyleCnt="5">
        <dgm:presLayoutVars>
          <dgm:chMax val="0"/>
          <dgm:chPref val="0"/>
        </dgm:presLayoutVars>
      </dgm:prSet>
      <dgm:spPr/>
    </dgm:pt>
    <dgm:pt modelId="{E3D8BCF4-AA6A-4DF2-B83A-2492938183BD}" type="pres">
      <dgm:prSet presAssocID="{C720AEE5-6DAA-4269-A56A-95B7BD15788B}" presName="sibTrans" presStyleCnt="0"/>
      <dgm:spPr/>
    </dgm:pt>
    <dgm:pt modelId="{A51DF1AD-D75D-4844-B2F8-89D81388BE81}" type="pres">
      <dgm:prSet presAssocID="{CFE7B353-3BBB-49A0-98E5-87337F161066}" presName="compNode" presStyleCnt="0"/>
      <dgm:spPr/>
    </dgm:pt>
    <dgm:pt modelId="{CF189128-9178-4C9E-9B5C-2539FE942963}" type="pres">
      <dgm:prSet presAssocID="{CFE7B353-3BBB-49A0-98E5-87337F161066}" presName="bgRect" presStyleLbl="bgShp" presStyleIdx="1" presStyleCnt="5"/>
      <dgm:spPr/>
    </dgm:pt>
    <dgm:pt modelId="{E11B3A59-9881-4789-9843-2B040CA343C7}" type="pres">
      <dgm:prSet presAssocID="{CFE7B353-3BBB-49A0-98E5-87337F16106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8EF7427-A2B7-4A90-8E9F-B7936438FAA8}" type="pres">
      <dgm:prSet presAssocID="{CFE7B353-3BBB-49A0-98E5-87337F161066}" presName="spaceRect" presStyleCnt="0"/>
      <dgm:spPr/>
    </dgm:pt>
    <dgm:pt modelId="{0CD5DFE4-5ADF-4FB8-9EB8-BADC6460BBD6}" type="pres">
      <dgm:prSet presAssocID="{CFE7B353-3BBB-49A0-98E5-87337F161066}" presName="parTx" presStyleLbl="revTx" presStyleIdx="1" presStyleCnt="5">
        <dgm:presLayoutVars>
          <dgm:chMax val="0"/>
          <dgm:chPref val="0"/>
        </dgm:presLayoutVars>
      </dgm:prSet>
      <dgm:spPr/>
    </dgm:pt>
    <dgm:pt modelId="{35A5B45E-BB66-4D96-BF3D-0B97D1847078}" type="pres">
      <dgm:prSet presAssocID="{D5723371-BDD9-4236-AC20-EB925F5500E7}" presName="sibTrans" presStyleCnt="0"/>
      <dgm:spPr/>
    </dgm:pt>
    <dgm:pt modelId="{4C0F78FB-6B61-4B9B-8976-90583AA68F5A}" type="pres">
      <dgm:prSet presAssocID="{950883D9-5841-42EF-A09E-C906EF213175}" presName="compNode" presStyleCnt="0"/>
      <dgm:spPr/>
    </dgm:pt>
    <dgm:pt modelId="{D15BC599-589F-4A69-B2B9-5874C6A4A17C}" type="pres">
      <dgm:prSet presAssocID="{950883D9-5841-42EF-A09E-C906EF213175}" presName="bgRect" presStyleLbl="bgShp" presStyleIdx="2" presStyleCnt="5"/>
      <dgm:spPr/>
    </dgm:pt>
    <dgm:pt modelId="{0A1FFBE3-D917-4D71-B7C0-18EA385A10DD}" type="pres">
      <dgm:prSet presAssocID="{950883D9-5841-42EF-A09E-C906EF21317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A136C40-FFEE-4779-B213-33EC7A9F48AD}" type="pres">
      <dgm:prSet presAssocID="{950883D9-5841-42EF-A09E-C906EF213175}" presName="spaceRect" presStyleCnt="0"/>
      <dgm:spPr/>
    </dgm:pt>
    <dgm:pt modelId="{3F71C19F-E913-44B7-9A2B-59908437F849}" type="pres">
      <dgm:prSet presAssocID="{950883D9-5841-42EF-A09E-C906EF213175}" presName="parTx" presStyleLbl="revTx" presStyleIdx="2" presStyleCnt="5">
        <dgm:presLayoutVars>
          <dgm:chMax val="0"/>
          <dgm:chPref val="0"/>
        </dgm:presLayoutVars>
      </dgm:prSet>
      <dgm:spPr/>
    </dgm:pt>
    <dgm:pt modelId="{DF60D140-7112-40AE-BA32-287D5C64E9C2}" type="pres">
      <dgm:prSet presAssocID="{7E7B5664-FB1B-492A-8EF7-69C86EA03248}" presName="sibTrans" presStyleCnt="0"/>
      <dgm:spPr/>
    </dgm:pt>
    <dgm:pt modelId="{04744F1A-FCD6-45C3-A2D7-E836C51AC49E}" type="pres">
      <dgm:prSet presAssocID="{CB722F3C-C8E8-47F1-8653-763A636D7573}" presName="compNode" presStyleCnt="0"/>
      <dgm:spPr/>
    </dgm:pt>
    <dgm:pt modelId="{EF399B68-2396-4261-8896-D11C2D6C799B}" type="pres">
      <dgm:prSet presAssocID="{CB722F3C-C8E8-47F1-8653-763A636D7573}" presName="bgRect" presStyleLbl="bgShp" presStyleIdx="3" presStyleCnt="5"/>
      <dgm:spPr/>
    </dgm:pt>
    <dgm:pt modelId="{35C684AD-444B-4A3C-A310-C5D1E8DABA0A}" type="pres">
      <dgm:prSet presAssocID="{CB722F3C-C8E8-47F1-8653-763A636D757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95C5F896-D1B1-4FEB-9A66-9CB0259F7C7D}" type="pres">
      <dgm:prSet presAssocID="{CB722F3C-C8E8-47F1-8653-763A636D7573}" presName="spaceRect" presStyleCnt="0"/>
      <dgm:spPr/>
    </dgm:pt>
    <dgm:pt modelId="{AA6F5BED-A37B-4611-8517-EF6E4FF152F4}" type="pres">
      <dgm:prSet presAssocID="{CB722F3C-C8E8-47F1-8653-763A636D7573}" presName="parTx" presStyleLbl="revTx" presStyleIdx="3" presStyleCnt="5">
        <dgm:presLayoutVars>
          <dgm:chMax val="0"/>
          <dgm:chPref val="0"/>
        </dgm:presLayoutVars>
      </dgm:prSet>
      <dgm:spPr/>
    </dgm:pt>
    <dgm:pt modelId="{A3FF579C-9385-4ABE-9E85-F934D3DFD510}" type="pres">
      <dgm:prSet presAssocID="{A7CC1437-3547-423F-B474-469142553D17}" presName="sibTrans" presStyleCnt="0"/>
      <dgm:spPr/>
    </dgm:pt>
    <dgm:pt modelId="{84D72979-E91B-4678-A692-6ACDADE503CE}" type="pres">
      <dgm:prSet presAssocID="{E64CC178-E8CF-44A2-B96A-AF528398E0C6}" presName="compNode" presStyleCnt="0"/>
      <dgm:spPr/>
    </dgm:pt>
    <dgm:pt modelId="{BD0ECE61-829F-4498-80E1-C571DE76ED3E}" type="pres">
      <dgm:prSet presAssocID="{E64CC178-E8CF-44A2-B96A-AF528398E0C6}" presName="bgRect" presStyleLbl="bgShp" presStyleIdx="4" presStyleCnt="5"/>
      <dgm:spPr/>
    </dgm:pt>
    <dgm:pt modelId="{F97F7749-4FD4-45E3-B880-2ED522081701}" type="pres">
      <dgm:prSet presAssocID="{E64CC178-E8CF-44A2-B96A-AF528398E0C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CE68ED00-DE21-4761-A6D6-D99BB0C899F9}" type="pres">
      <dgm:prSet presAssocID="{E64CC178-E8CF-44A2-B96A-AF528398E0C6}" presName="spaceRect" presStyleCnt="0"/>
      <dgm:spPr/>
    </dgm:pt>
    <dgm:pt modelId="{E9C9AFBA-85E7-4B33-B02F-F9A944CE1389}" type="pres">
      <dgm:prSet presAssocID="{E64CC178-E8CF-44A2-B96A-AF528398E0C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5812033-AB02-4189-8F51-89FE5E30C786}" type="presOf" srcId="{5C57E184-4B12-486C-9A84-5F3AE549BB15}" destId="{1E302C77-F838-4478-B9D5-A35E740540CB}" srcOrd="0" destOrd="0" presId="urn:microsoft.com/office/officeart/2018/2/layout/IconVerticalSolidList"/>
    <dgm:cxn modelId="{4144B240-F8DA-4F8E-AD07-7F0E65FB138A}" type="presOf" srcId="{CB722F3C-C8E8-47F1-8653-763A636D7573}" destId="{AA6F5BED-A37B-4611-8517-EF6E4FF152F4}" srcOrd="0" destOrd="0" presId="urn:microsoft.com/office/officeart/2018/2/layout/IconVerticalSolidList"/>
    <dgm:cxn modelId="{C94AF0A0-1EBE-44C2-870F-D7587C8A3B5B}" type="presOf" srcId="{AD7E84D3-A6B5-431B-83B9-52D20D7FC797}" destId="{FF1D3793-41BA-4007-927F-5E880CA8B7AB}" srcOrd="0" destOrd="0" presId="urn:microsoft.com/office/officeart/2018/2/layout/IconVerticalSolidList"/>
    <dgm:cxn modelId="{E004A7AD-7E65-4452-8C80-CE8E6ECCB273}" srcId="{5C57E184-4B12-486C-9A84-5F3AE549BB15}" destId="{CB722F3C-C8E8-47F1-8653-763A636D7573}" srcOrd="3" destOrd="0" parTransId="{DD237447-822B-4E35-8B4A-C566A8D5FCAC}" sibTransId="{A7CC1437-3547-423F-B474-469142553D17}"/>
    <dgm:cxn modelId="{B8EE46B1-4335-49CC-A92C-DB474705845A}" type="presOf" srcId="{950883D9-5841-42EF-A09E-C906EF213175}" destId="{3F71C19F-E913-44B7-9A2B-59908437F849}" srcOrd="0" destOrd="0" presId="urn:microsoft.com/office/officeart/2018/2/layout/IconVerticalSolidList"/>
    <dgm:cxn modelId="{05D7A3BF-EBF6-4D28-A42D-B9859AA613EB}" srcId="{5C57E184-4B12-486C-9A84-5F3AE549BB15}" destId="{AD7E84D3-A6B5-431B-83B9-52D20D7FC797}" srcOrd="0" destOrd="0" parTransId="{F02957C6-3D7F-41B9-AAEA-6AA61519084E}" sibTransId="{C720AEE5-6DAA-4269-A56A-95B7BD15788B}"/>
    <dgm:cxn modelId="{FFAB0AC5-C648-4624-B900-7343D0215073}" srcId="{5C57E184-4B12-486C-9A84-5F3AE549BB15}" destId="{CFE7B353-3BBB-49A0-98E5-87337F161066}" srcOrd="1" destOrd="0" parTransId="{15EFF294-0287-4014-975A-8D3B7BBB8EA6}" sibTransId="{D5723371-BDD9-4236-AC20-EB925F5500E7}"/>
    <dgm:cxn modelId="{EB44B5C6-8994-495F-94A4-C19D78EAD9C8}" srcId="{5C57E184-4B12-486C-9A84-5F3AE549BB15}" destId="{E64CC178-E8CF-44A2-B96A-AF528398E0C6}" srcOrd="4" destOrd="0" parTransId="{A3FCB6DB-E09D-4BDD-9919-0E4DFDC3D820}" sibTransId="{4CCECE57-A188-44A4-A72E-FFCF31E62735}"/>
    <dgm:cxn modelId="{FA34B7DA-DCD5-472D-9825-6C54D01C63DC}" srcId="{5C57E184-4B12-486C-9A84-5F3AE549BB15}" destId="{950883D9-5841-42EF-A09E-C906EF213175}" srcOrd="2" destOrd="0" parTransId="{C1A703A8-C7E7-4C12-8FD3-E83952BF5DE8}" sibTransId="{7E7B5664-FB1B-492A-8EF7-69C86EA03248}"/>
    <dgm:cxn modelId="{B71F70FA-1085-420C-BE2F-E5F551D5988B}" type="presOf" srcId="{E64CC178-E8CF-44A2-B96A-AF528398E0C6}" destId="{E9C9AFBA-85E7-4B33-B02F-F9A944CE1389}" srcOrd="0" destOrd="0" presId="urn:microsoft.com/office/officeart/2018/2/layout/IconVerticalSolidList"/>
    <dgm:cxn modelId="{3F85A1FB-2C2C-4E18-AF59-2343A05D60B3}" type="presOf" srcId="{CFE7B353-3BBB-49A0-98E5-87337F161066}" destId="{0CD5DFE4-5ADF-4FB8-9EB8-BADC6460BBD6}" srcOrd="0" destOrd="0" presId="urn:microsoft.com/office/officeart/2018/2/layout/IconVerticalSolidList"/>
    <dgm:cxn modelId="{4F6112CB-7400-4915-8C65-0D32F89182C9}" type="presParOf" srcId="{1E302C77-F838-4478-B9D5-A35E740540CB}" destId="{29216841-F67D-40F4-B8DB-6DF7033F4886}" srcOrd="0" destOrd="0" presId="urn:microsoft.com/office/officeart/2018/2/layout/IconVerticalSolidList"/>
    <dgm:cxn modelId="{278BDF7A-4DBA-4950-B7DF-D6673CECE992}" type="presParOf" srcId="{29216841-F67D-40F4-B8DB-6DF7033F4886}" destId="{949FB84B-C2B7-47D9-B765-238F642BB62E}" srcOrd="0" destOrd="0" presId="urn:microsoft.com/office/officeart/2018/2/layout/IconVerticalSolidList"/>
    <dgm:cxn modelId="{4A87A131-BA07-4056-99F6-50AC3C09A2C3}" type="presParOf" srcId="{29216841-F67D-40F4-B8DB-6DF7033F4886}" destId="{F0CD5C73-C06C-41E1-A62F-A3E4F0583663}" srcOrd="1" destOrd="0" presId="urn:microsoft.com/office/officeart/2018/2/layout/IconVerticalSolidList"/>
    <dgm:cxn modelId="{A1DF71A5-E130-4B8C-979A-86E64243E56C}" type="presParOf" srcId="{29216841-F67D-40F4-B8DB-6DF7033F4886}" destId="{3BF3A388-A2D5-48F4-8715-43AE1BE08118}" srcOrd="2" destOrd="0" presId="urn:microsoft.com/office/officeart/2018/2/layout/IconVerticalSolidList"/>
    <dgm:cxn modelId="{91D26EAE-5211-40ED-8AD6-389B71AB92A6}" type="presParOf" srcId="{29216841-F67D-40F4-B8DB-6DF7033F4886}" destId="{FF1D3793-41BA-4007-927F-5E880CA8B7AB}" srcOrd="3" destOrd="0" presId="urn:microsoft.com/office/officeart/2018/2/layout/IconVerticalSolidList"/>
    <dgm:cxn modelId="{BBF7AEDF-4954-434B-A3B7-1325B0C746E0}" type="presParOf" srcId="{1E302C77-F838-4478-B9D5-A35E740540CB}" destId="{E3D8BCF4-AA6A-4DF2-B83A-2492938183BD}" srcOrd="1" destOrd="0" presId="urn:microsoft.com/office/officeart/2018/2/layout/IconVerticalSolidList"/>
    <dgm:cxn modelId="{5561236C-1D84-4600-8A38-1E142118FE97}" type="presParOf" srcId="{1E302C77-F838-4478-B9D5-A35E740540CB}" destId="{A51DF1AD-D75D-4844-B2F8-89D81388BE81}" srcOrd="2" destOrd="0" presId="urn:microsoft.com/office/officeart/2018/2/layout/IconVerticalSolidList"/>
    <dgm:cxn modelId="{4485DEF9-5924-4369-905A-925216318C0C}" type="presParOf" srcId="{A51DF1AD-D75D-4844-B2F8-89D81388BE81}" destId="{CF189128-9178-4C9E-9B5C-2539FE942963}" srcOrd="0" destOrd="0" presId="urn:microsoft.com/office/officeart/2018/2/layout/IconVerticalSolidList"/>
    <dgm:cxn modelId="{CECC9753-ACDC-4C79-A83D-8125F7B2DEE9}" type="presParOf" srcId="{A51DF1AD-D75D-4844-B2F8-89D81388BE81}" destId="{E11B3A59-9881-4789-9843-2B040CA343C7}" srcOrd="1" destOrd="0" presId="urn:microsoft.com/office/officeart/2018/2/layout/IconVerticalSolidList"/>
    <dgm:cxn modelId="{559C5255-264A-424E-8856-C8F787109F3C}" type="presParOf" srcId="{A51DF1AD-D75D-4844-B2F8-89D81388BE81}" destId="{A8EF7427-A2B7-4A90-8E9F-B7936438FAA8}" srcOrd="2" destOrd="0" presId="urn:microsoft.com/office/officeart/2018/2/layout/IconVerticalSolidList"/>
    <dgm:cxn modelId="{681F7512-AE8B-47AA-B449-CFCCD43B62D5}" type="presParOf" srcId="{A51DF1AD-D75D-4844-B2F8-89D81388BE81}" destId="{0CD5DFE4-5ADF-4FB8-9EB8-BADC6460BBD6}" srcOrd="3" destOrd="0" presId="urn:microsoft.com/office/officeart/2018/2/layout/IconVerticalSolidList"/>
    <dgm:cxn modelId="{E4A82C67-3483-444B-AD68-58BD3EB46E26}" type="presParOf" srcId="{1E302C77-F838-4478-B9D5-A35E740540CB}" destId="{35A5B45E-BB66-4D96-BF3D-0B97D1847078}" srcOrd="3" destOrd="0" presId="urn:microsoft.com/office/officeart/2018/2/layout/IconVerticalSolidList"/>
    <dgm:cxn modelId="{E91E9B54-D0F6-4ED7-B054-F8590B3BB327}" type="presParOf" srcId="{1E302C77-F838-4478-B9D5-A35E740540CB}" destId="{4C0F78FB-6B61-4B9B-8976-90583AA68F5A}" srcOrd="4" destOrd="0" presId="urn:microsoft.com/office/officeart/2018/2/layout/IconVerticalSolidList"/>
    <dgm:cxn modelId="{22E08B7B-3692-45C1-8FB8-25EB348AA8EF}" type="presParOf" srcId="{4C0F78FB-6B61-4B9B-8976-90583AA68F5A}" destId="{D15BC599-589F-4A69-B2B9-5874C6A4A17C}" srcOrd="0" destOrd="0" presId="urn:microsoft.com/office/officeart/2018/2/layout/IconVerticalSolidList"/>
    <dgm:cxn modelId="{9FB68C4F-6473-402D-87F7-B01C6F84CE76}" type="presParOf" srcId="{4C0F78FB-6B61-4B9B-8976-90583AA68F5A}" destId="{0A1FFBE3-D917-4D71-B7C0-18EA385A10DD}" srcOrd="1" destOrd="0" presId="urn:microsoft.com/office/officeart/2018/2/layout/IconVerticalSolidList"/>
    <dgm:cxn modelId="{F4BB99FE-5F4B-4A12-AA50-A52533535D05}" type="presParOf" srcId="{4C0F78FB-6B61-4B9B-8976-90583AA68F5A}" destId="{2A136C40-FFEE-4779-B213-33EC7A9F48AD}" srcOrd="2" destOrd="0" presId="urn:microsoft.com/office/officeart/2018/2/layout/IconVerticalSolidList"/>
    <dgm:cxn modelId="{B982EA64-504C-4954-95D3-ED10DA3C4DAE}" type="presParOf" srcId="{4C0F78FB-6B61-4B9B-8976-90583AA68F5A}" destId="{3F71C19F-E913-44B7-9A2B-59908437F849}" srcOrd="3" destOrd="0" presId="urn:microsoft.com/office/officeart/2018/2/layout/IconVerticalSolidList"/>
    <dgm:cxn modelId="{F7EA9A1E-9BDB-4867-A058-F69A73F7FE90}" type="presParOf" srcId="{1E302C77-F838-4478-B9D5-A35E740540CB}" destId="{DF60D140-7112-40AE-BA32-287D5C64E9C2}" srcOrd="5" destOrd="0" presId="urn:microsoft.com/office/officeart/2018/2/layout/IconVerticalSolidList"/>
    <dgm:cxn modelId="{1E41D1B7-2347-4322-A4FA-2E9A1D698BC4}" type="presParOf" srcId="{1E302C77-F838-4478-B9D5-A35E740540CB}" destId="{04744F1A-FCD6-45C3-A2D7-E836C51AC49E}" srcOrd="6" destOrd="0" presId="urn:microsoft.com/office/officeart/2018/2/layout/IconVerticalSolidList"/>
    <dgm:cxn modelId="{20D333D1-21D2-419B-A6A6-FF1645606FED}" type="presParOf" srcId="{04744F1A-FCD6-45C3-A2D7-E836C51AC49E}" destId="{EF399B68-2396-4261-8896-D11C2D6C799B}" srcOrd="0" destOrd="0" presId="urn:microsoft.com/office/officeart/2018/2/layout/IconVerticalSolidList"/>
    <dgm:cxn modelId="{5F3BB25E-7751-45E0-8590-489E9FB9480E}" type="presParOf" srcId="{04744F1A-FCD6-45C3-A2D7-E836C51AC49E}" destId="{35C684AD-444B-4A3C-A310-C5D1E8DABA0A}" srcOrd="1" destOrd="0" presId="urn:microsoft.com/office/officeart/2018/2/layout/IconVerticalSolidList"/>
    <dgm:cxn modelId="{2CE35240-557E-4697-A2E4-FA9FEA0B3A18}" type="presParOf" srcId="{04744F1A-FCD6-45C3-A2D7-E836C51AC49E}" destId="{95C5F896-D1B1-4FEB-9A66-9CB0259F7C7D}" srcOrd="2" destOrd="0" presId="urn:microsoft.com/office/officeart/2018/2/layout/IconVerticalSolidList"/>
    <dgm:cxn modelId="{800022F4-E8A4-4439-AE4E-6BC5D32E3F2B}" type="presParOf" srcId="{04744F1A-FCD6-45C3-A2D7-E836C51AC49E}" destId="{AA6F5BED-A37B-4611-8517-EF6E4FF152F4}" srcOrd="3" destOrd="0" presId="urn:microsoft.com/office/officeart/2018/2/layout/IconVerticalSolidList"/>
    <dgm:cxn modelId="{8C64148E-38AE-4CB2-933A-3D9F12E70BA6}" type="presParOf" srcId="{1E302C77-F838-4478-B9D5-A35E740540CB}" destId="{A3FF579C-9385-4ABE-9E85-F934D3DFD510}" srcOrd="7" destOrd="0" presId="urn:microsoft.com/office/officeart/2018/2/layout/IconVerticalSolidList"/>
    <dgm:cxn modelId="{E9468FF6-36D3-459F-BCEA-3F5D9D18A80A}" type="presParOf" srcId="{1E302C77-F838-4478-B9D5-A35E740540CB}" destId="{84D72979-E91B-4678-A692-6ACDADE503CE}" srcOrd="8" destOrd="0" presId="urn:microsoft.com/office/officeart/2018/2/layout/IconVerticalSolidList"/>
    <dgm:cxn modelId="{0211835C-AB67-46A5-9D80-767EA248DD97}" type="presParOf" srcId="{84D72979-E91B-4678-A692-6ACDADE503CE}" destId="{BD0ECE61-829F-4498-80E1-C571DE76ED3E}" srcOrd="0" destOrd="0" presId="urn:microsoft.com/office/officeart/2018/2/layout/IconVerticalSolidList"/>
    <dgm:cxn modelId="{3330502B-DAA1-465A-AECB-69F6C27DAC75}" type="presParOf" srcId="{84D72979-E91B-4678-A692-6ACDADE503CE}" destId="{F97F7749-4FD4-45E3-B880-2ED522081701}" srcOrd="1" destOrd="0" presId="urn:microsoft.com/office/officeart/2018/2/layout/IconVerticalSolidList"/>
    <dgm:cxn modelId="{D7D3229A-EDFE-495A-A027-D6F9B14F6B6F}" type="presParOf" srcId="{84D72979-E91B-4678-A692-6ACDADE503CE}" destId="{CE68ED00-DE21-4761-A6D6-D99BB0C899F9}" srcOrd="2" destOrd="0" presId="urn:microsoft.com/office/officeart/2018/2/layout/IconVerticalSolidList"/>
    <dgm:cxn modelId="{879E6965-4941-45ED-B3C3-AC3A444C7C51}" type="presParOf" srcId="{84D72979-E91B-4678-A692-6ACDADE503CE}" destId="{E9C9AFBA-85E7-4B33-B02F-F9A944CE13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FA4FB-217B-49A9-BB35-34850F67C6B8}">
      <dsp:nvSpPr>
        <dsp:cNvPr id="0" name=""/>
        <dsp:cNvSpPr/>
      </dsp:nvSpPr>
      <dsp:spPr>
        <a:xfrm>
          <a:off x="0" y="618"/>
          <a:ext cx="61805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02598-423E-48A7-89CA-E81E8D7EBC16}">
      <dsp:nvSpPr>
        <dsp:cNvPr id="0" name=""/>
        <dsp:cNvSpPr/>
      </dsp:nvSpPr>
      <dsp:spPr>
        <a:xfrm>
          <a:off x="0" y="618"/>
          <a:ext cx="6180513" cy="101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Simple Reflex Agent</a:t>
          </a:r>
        </a:p>
      </dsp:txBody>
      <dsp:txXfrm>
        <a:off x="0" y="618"/>
        <a:ext cx="6180513" cy="1013212"/>
      </dsp:txXfrm>
    </dsp:sp>
    <dsp:sp modelId="{2C0D59F6-5843-4255-83FE-07C7B9DCCA6C}">
      <dsp:nvSpPr>
        <dsp:cNvPr id="0" name=""/>
        <dsp:cNvSpPr/>
      </dsp:nvSpPr>
      <dsp:spPr>
        <a:xfrm>
          <a:off x="0" y="1013830"/>
          <a:ext cx="6180513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9C583-8A46-4299-9C5A-035EBD2B36BB}">
      <dsp:nvSpPr>
        <dsp:cNvPr id="0" name=""/>
        <dsp:cNvSpPr/>
      </dsp:nvSpPr>
      <dsp:spPr>
        <a:xfrm>
          <a:off x="0" y="1013830"/>
          <a:ext cx="6180513" cy="101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Model-based reflex agent</a:t>
          </a:r>
        </a:p>
      </dsp:txBody>
      <dsp:txXfrm>
        <a:off x="0" y="1013830"/>
        <a:ext cx="6180513" cy="1013212"/>
      </dsp:txXfrm>
    </dsp:sp>
    <dsp:sp modelId="{5F31F3F0-BAEA-474D-8ECF-36B7973C9578}">
      <dsp:nvSpPr>
        <dsp:cNvPr id="0" name=""/>
        <dsp:cNvSpPr/>
      </dsp:nvSpPr>
      <dsp:spPr>
        <a:xfrm>
          <a:off x="0" y="2027043"/>
          <a:ext cx="6180513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8A638-3394-458F-A709-37C485EAC172}">
      <dsp:nvSpPr>
        <dsp:cNvPr id="0" name=""/>
        <dsp:cNvSpPr/>
      </dsp:nvSpPr>
      <dsp:spPr>
        <a:xfrm>
          <a:off x="0" y="2027043"/>
          <a:ext cx="6180513" cy="101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Goal-based agents</a:t>
          </a:r>
        </a:p>
      </dsp:txBody>
      <dsp:txXfrm>
        <a:off x="0" y="2027043"/>
        <a:ext cx="6180513" cy="1013212"/>
      </dsp:txXfrm>
    </dsp:sp>
    <dsp:sp modelId="{C7A93EE1-9765-45B8-B86C-E279FFB1F006}">
      <dsp:nvSpPr>
        <dsp:cNvPr id="0" name=""/>
        <dsp:cNvSpPr/>
      </dsp:nvSpPr>
      <dsp:spPr>
        <a:xfrm>
          <a:off x="0" y="3040255"/>
          <a:ext cx="6180513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B6D21-4EBE-48B9-8AD2-AA5C24EF306C}">
      <dsp:nvSpPr>
        <dsp:cNvPr id="0" name=""/>
        <dsp:cNvSpPr/>
      </dsp:nvSpPr>
      <dsp:spPr>
        <a:xfrm>
          <a:off x="0" y="3040255"/>
          <a:ext cx="6180513" cy="101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Utility-based agent</a:t>
          </a:r>
        </a:p>
      </dsp:txBody>
      <dsp:txXfrm>
        <a:off x="0" y="3040255"/>
        <a:ext cx="6180513" cy="1013212"/>
      </dsp:txXfrm>
    </dsp:sp>
    <dsp:sp modelId="{C9ED10ED-4643-4352-8F3F-C750F77D2A15}">
      <dsp:nvSpPr>
        <dsp:cNvPr id="0" name=""/>
        <dsp:cNvSpPr/>
      </dsp:nvSpPr>
      <dsp:spPr>
        <a:xfrm>
          <a:off x="0" y="4053468"/>
          <a:ext cx="6180513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26BC8-2A33-49E7-882A-2F468ECDEB43}">
      <dsp:nvSpPr>
        <dsp:cNvPr id="0" name=""/>
        <dsp:cNvSpPr/>
      </dsp:nvSpPr>
      <dsp:spPr>
        <a:xfrm>
          <a:off x="0" y="4053468"/>
          <a:ext cx="6180513" cy="101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Learning agent</a:t>
          </a:r>
        </a:p>
      </dsp:txBody>
      <dsp:txXfrm>
        <a:off x="0" y="4053468"/>
        <a:ext cx="6180513" cy="1013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818BE-4BE6-4993-AB60-832576AF8F34}">
      <dsp:nvSpPr>
        <dsp:cNvPr id="0" name=""/>
        <dsp:cNvSpPr/>
      </dsp:nvSpPr>
      <dsp:spPr>
        <a:xfrm>
          <a:off x="689835" y="70775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ADAE1-6501-459B-8918-DF2DD94CBA86}">
      <dsp:nvSpPr>
        <dsp:cNvPr id="0" name=""/>
        <dsp:cNvSpPr/>
      </dsp:nvSpPr>
      <dsp:spPr>
        <a:xfrm>
          <a:off x="194835" y="1871558"/>
          <a:ext cx="1800000" cy="85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Simple reflex agents are the simplest agents.</a:t>
          </a:r>
          <a:r>
            <a:rPr lang="en-US" sz="1800" kern="1200" dirty="0">
              <a:latin typeface="Avenir Next LT Pro"/>
            </a:rPr>
            <a:t> </a:t>
          </a:r>
          <a:endParaRPr lang="en-US" sz="1800" b="0" i="0" u="none" strike="noStrike" kern="1200" cap="none" baseline="0" noProof="0" dirty="0">
            <a:latin typeface="Avenir Next LT Pro"/>
          </a:endParaRPr>
        </a:p>
      </dsp:txBody>
      <dsp:txXfrm>
        <a:off x="194835" y="1871558"/>
        <a:ext cx="1800000" cy="851813"/>
      </dsp:txXfrm>
    </dsp:sp>
    <dsp:sp modelId="{FA732821-255E-436F-BC75-D272C6904DD2}">
      <dsp:nvSpPr>
        <dsp:cNvPr id="0" name=""/>
        <dsp:cNvSpPr/>
      </dsp:nvSpPr>
      <dsp:spPr>
        <a:xfrm>
          <a:off x="2889345" y="70775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9A629-D0D5-4BE4-89D0-E570F47B4250}">
      <dsp:nvSpPr>
        <dsp:cNvPr id="0" name=""/>
        <dsp:cNvSpPr/>
      </dsp:nvSpPr>
      <dsp:spPr>
        <a:xfrm>
          <a:off x="2309835" y="1871558"/>
          <a:ext cx="1969020" cy="85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They take decisions on the basis of the current percepts and ignore the rest of the percept history.</a:t>
          </a:r>
        </a:p>
      </dsp:txBody>
      <dsp:txXfrm>
        <a:off x="2309835" y="1871558"/>
        <a:ext cx="1969020" cy="851813"/>
      </dsp:txXfrm>
    </dsp:sp>
    <dsp:sp modelId="{9495CC00-B3D1-49D2-BAE0-072F3B72494B}">
      <dsp:nvSpPr>
        <dsp:cNvPr id="0" name=""/>
        <dsp:cNvSpPr/>
      </dsp:nvSpPr>
      <dsp:spPr>
        <a:xfrm>
          <a:off x="5088855" y="70775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5FFA3-1237-4883-828B-86392413CBBF}">
      <dsp:nvSpPr>
        <dsp:cNvPr id="0" name=""/>
        <dsp:cNvSpPr/>
      </dsp:nvSpPr>
      <dsp:spPr>
        <a:xfrm>
          <a:off x="4593855" y="1871558"/>
          <a:ext cx="1800000" cy="85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These agents only succeed in the fully </a:t>
          </a:r>
          <a:r>
            <a:rPr lang="en-US" sz="2000" kern="1200" dirty="0"/>
            <a:t>observable</a:t>
          </a:r>
          <a:r>
            <a:rPr lang="en-US" sz="1800" kern="1200" dirty="0"/>
            <a:t> environment.</a:t>
          </a:r>
        </a:p>
      </dsp:txBody>
      <dsp:txXfrm>
        <a:off x="4593855" y="1871558"/>
        <a:ext cx="1800000" cy="851813"/>
      </dsp:txXfrm>
    </dsp:sp>
    <dsp:sp modelId="{DF89CFF3-C9BB-46BC-9E93-74AF5FDC4469}">
      <dsp:nvSpPr>
        <dsp:cNvPr id="0" name=""/>
        <dsp:cNvSpPr/>
      </dsp:nvSpPr>
      <dsp:spPr>
        <a:xfrm>
          <a:off x="232475" y="320139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C89B0-E4EF-4A47-87D4-7CBA01E0DF05}">
      <dsp:nvSpPr>
        <dsp:cNvPr id="0" name=""/>
        <dsp:cNvSpPr/>
      </dsp:nvSpPr>
      <dsp:spPr>
        <a:xfrm>
          <a:off x="0" y="4213535"/>
          <a:ext cx="3158676" cy="85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Simple reflex agent does not consider any part of percepts history during their decision and action process.</a:t>
          </a:r>
        </a:p>
      </dsp:txBody>
      <dsp:txXfrm>
        <a:off x="0" y="4213535"/>
        <a:ext cx="3158676" cy="851813"/>
      </dsp:txXfrm>
    </dsp:sp>
    <dsp:sp modelId="{A8B55F0E-B716-41CC-A90B-B06252578B38}">
      <dsp:nvSpPr>
        <dsp:cNvPr id="0" name=""/>
        <dsp:cNvSpPr/>
      </dsp:nvSpPr>
      <dsp:spPr>
        <a:xfrm>
          <a:off x="4829493" y="322177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95653-620A-43D3-ADE7-C45E4234FC29}">
      <dsp:nvSpPr>
        <dsp:cNvPr id="0" name=""/>
        <dsp:cNvSpPr/>
      </dsp:nvSpPr>
      <dsp:spPr>
        <a:xfrm>
          <a:off x="3571729" y="4224234"/>
          <a:ext cx="3016962" cy="85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Simple reflex agent works on Condition-action rule, which means it maps the current state to action. Such as a Room Cleaner agent, it works only if there is dirt in the room.</a:t>
          </a:r>
        </a:p>
      </dsp:txBody>
      <dsp:txXfrm>
        <a:off x="3571729" y="4224234"/>
        <a:ext cx="3016962" cy="8518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158A5A-0024-4A3A-ACC9-CF93BBDFEE1C}">
      <dsp:nvSpPr>
        <dsp:cNvPr id="0" name=""/>
        <dsp:cNvSpPr/>
      </dsp:nvSpPr>
      <dsp:spPr>
        <a:xfrm>
          <a:off x="862882" y="120856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212B9-0A7A-425C-9B09-26DD144C5706}">
      <dsp:nvSpPr>
        <dsp:cNvPr id="0" name=""/>
        <dsp:cNvSpPr/>
      </dsp:nvSpPr>
      <dsp:spPr>
        <a:xfrm>
          <a:off x="367882" y="2381018"/>
          <a:ext cx="1800000" cy="124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baseline="0" dirty="0"/>
            <a:t>Intelligence level is very limited</a:t>
          </a:r>
          <a:endParaRPr lang="en-US" sz="1600" kern="1200" dirty="0"/>
        </a:p>
      </dsp:txBody>
      <dsp:txXfrm>
        <a:off x="367882" y="2381018"/>
        <a:ext cx="1800000" cy="1243125"/>
      </dsp:txXfrm>
    </dsp:sp>
    <dsp:sp modelId="{2B2BFECC-8AD9-4154-B931-8E22E3871D94}">
      <dsp:nvSpPr>
        <dsp:cNvPr id="0" name=""/>
        <dsp:cNvSpPr/>
      </dsp:nvSpPr>
      <dsp:spPr>
        <a:xfrm>
          <a:off x="2977882" y="120856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2A731-B52F-4565-8899-AFB83C041597}">
      <dsp:nvSpPr>
        <dsp:cNvPr id="0" name=""/>
        <dsp:cNvSpPr/>
      </dsp:nvSpPr>
      <dsp:spPr>
        <a:xfrm>
          <a:off x="2482882" y="2381018"/>
          <a:ext cx="1800000" cy="124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baseline="0" dirty="0"/>
            <a:t>Works only on Fully Observable Environment</a:t>
          </a:r>
          <a:endParaRPr lang="en-US" sz="1600" kern="1200" dirty="0"/>
        </a:p>
      </dsp:txBody>
      <dsp:txXfrm>
        <a:off x="2482882" y="2381018"/>
        <a:ext cx="1800000" cy="1243125"/>
      </dsp:txXfrm>
    </dsp:sp>
    <dsp:sp modelId="{A398AAD9-E307-47E5-A0FC-511716F98E4E}">
      <dsp:nvSpPr>
        <dsp:cNvPr id="0" name=""/>
        <dsp:cNvSpPr/>
      </dsp:nvSpPr>
      <dsp:spPr>
        <a:xfrm>
          <a:off x="5092882" y="1208564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756BD-D53E-4673-8FEF-C8341D5094BC}">
      <dsp:nvSpPr>
        <dsp:cNvPr id="0" name=""/>
        <dsp:cNvSpPr/>
      </dsp:nvSpPr>
      <dsp:spPr>
        <a:xfrm>
          <a:off x="4597882" y="2381018"/>
          <a:ext cx="1800000" cy="124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baseline="0" dirty="0"/>
            <a:t>Does not hold any knowledge or information of non-perceptual parts of state</a:t>
          </a:r>
          <a:endParaRPr lang="en-US" sz="1600" kern="1200" dirty="0"/>
        </a:p>
      </dsp:txBody>
      <dsp:txXfrm>
        <a:off x="4597882" y="2381018"/>
        <a:ext cx="1800000" cy="1243125"/>
      </dsp:txXfrm>
    </dsp:sp>
    <dsp:sp modelId="{DFC03214-33B6-4441-9463-B89BE2740C66}">
      <dsp:nvSpPr>
        <dsp:cNvPr id="0" name=""/>
        <dsp:cNvSpPr/>
      </dsp:nvSpPr>
      <dsp:spPr>
        <a:xfrm>
          <a:off x="7207882" y="1208564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D7F1A-1A6C-4FBB-BE36-910B753E2951}">
      <dsp:nvSpPr>
        <dsp:cNvPr id="0" name=""/>
        <dsp:cNvSpPr/>
      </dsp:nvSpPr>
      <dsp:spPr>
        <a:xfrm>
          <a:off x="6712882" y="2381018"/>
          <a:ext cx="1800000" cy="124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baseline="0" dirty="0"/>
            <a:t>Because of the static knowledge based: it is usually too big to generate and store</a:t>
          </a:r>
          <a:endParaRPr lang="en-US" sz="1600" kern="1200" dirty="0"/>
        </a:p>
      </dsp:txBody>
      <dsp:txXfrm>
        <a:off x="6712882" y="2381018"/>
        <a:ext cx="1800000" cy="1243125"/>
      </dsp:txXfrm>
    </dsp:sp>
    <dsp:sp modelId="{2657F2E6-1E93-466D-84A0-E90556CE501F}">
      <dsp:nvSpPr>
        <dsp:cNvPr id="0" name=""/>
        <dsp:cNvSpPr/>
      </dsp:nvSpPr>
      <dsp:spPr>
        <a:xfrm>
          <a:off x="9322882" y="1208564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314D6-E72C-4662-9CDA-C1CCBD6A82CA}">
      <dsp:nvSpPr>
        <dsp:cNvPr id="0" name=""/>
        <dsp:cNvSpPr/>
      </dsp:nvSpPr>
      <dsp:spPr>
        <a:xfrm>
          <a:off x="8827882" y="2381018"/>
          <a:ext cx="1800000" cy="124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baseline="0" dirty="0"/>
            <a:t>Collection of rules are required to be updated if any change happens in the environment</a:t>
          </a:r>
          <a:endParaRPr lang="en-US" sz="1600" kern="1200" dirty="0"/>
        </a:p>
      </dsp:txBody>
      <dsp:txXfrm>
        <a:off x="8827882" y="2381018"/>
        <a:ext cx="1800000" cy="12431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F8E45-602F-4866-89D1-D757CFFC320A}">
      <dsp:nvSpPr>
        <dsp:cNvPr id="0" name=""/>
        <dsp:cNvSpPr/>
      </dsp:nvSpPr>
      <dsp:spPr>
        <a:xfrm>
          <a:off x="0" y="1902"/>
          <a:ext cx="10506456" cy="964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7C4F2-2D5B-4710-91F0-BC9D072967D3}">
      <dsp:nvSpPr>
        <dsp:cNvPr id="0" name=""/>
        <dsp:cNvSpPr/>
      </dsp:nvSpPr>
      <dsp:spPr>
        <a:xfrm>
          <a:off x="291746" y="218904"/>
          <a:ext cx="530447" cy="5304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A7966-3E88-48A2-8CE8-2B37DC4F5236}">
      <dsp:nvSpPr>
        <dsp:cNvPr id="0" name=""/>
        <dsp:cNvSpPr/>
      </dsp:nvSpPr>
      <dsp:spPr>
        <a:xfrm>
          <a:off x="1113940" y="1902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These agents are similar to the goal-based agent but provide an extra component of utility measurement which makes them different by providing a measure of success at a given state.</a:t>
          </a:r>
        </a:p>
      </dsp:txBody>
      <dsp:txXfrm>
        <a:off x="1113940" y="1902"/>
        <a:ext cx="9392515" cy="964450"/>
      </dsp:txXfrm>
    </dsp:sp>
    <dsp:sp modelId="{F670ECE6-EFAC-4EF1-868E-D94801444DA3}">
      <dsp:nvSpPr>
        <dsp:cNvPr id="0" name=""/>
        <dsp:cNvSpPr/>
      </dsp:nvSpPr>
      <dsp:spPr>
        <a:xfrm>
          <a:off x="0" y="1207466"/>
          <a:ext cx="10506456" cy="9644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091E2-6E1C-4187-9124-64500EE71857}">
      <dsp:nvSpPr>
        <dsp:cNvPr id="0" name=""/>
        <dsp:cNvSpPr/>
      </dsp:nvSpPr>
      <dsp:spPr>
        <a:xfrm>
          <a:off x="291746" y="1424467"/>
          <a:ext cx="530447" cy="5304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793B7-F606-4372-A79A-532B45A582E6}">
      <dsp:nvSpPr>
        <dsp:cNvPr id="0" name=""/>
        <dsp:cNvSpPr/>
      </dsp:nvSpPr>
      <dsp:spPr>
        <a:xfrm>
          <a:off x="1113940" y="1207466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Utility-based agent act based not only goals but also the best way to achieve the goal.</a:t>
          </a:r>
        </a:p>
      </dsp:txBody>
      <dsp:txXfrm>
        <a:off x="1113940" y="1207466"/>
        <a:ext cx="9392515" cy="964450"/>
      </dsp:txXfrm>
    </dsp:sp>
    <dsp:sp modelId="{0A431192-BC22-4C7C-9AD3-A1A50C1DF01C}">
      <dsp:nvSpPr>
        <dsp:cNvPr id="0" name=""/>
        <dsp:cNvSpPr/>
      </dsp:nvSpPr>
      <dsp:spPr>
        <a:xfrm>
          <a:off x="0" y="2413029"/>
          <a:ext cx="10506456" cy="9644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9371B-5800-49AA-B0FA-2203B76E4E66}">
      <dsp:nvSpPr>
        <dsp:cNvPr id="0" name=""/>
        <dsp:cNvSpPr/>
      </dsp:nvSpPr>
      <dsp:spPr>
        <a:xfrm>
          <a:off x="291746" y="2630030"/>
          <a:ext cx="530447" cy="5304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9577C-958B-4739-817C-254C188E1B86}">
      <dsp:nvSpPr>
        <dsp:cNvPr id="0" name=""/>
        <dsp:cNvSpPr/>
      </dsp:nvSpPr>
      <dsp:spPr>
        <a:xfrm>
          <a:off x="1113940" y="2413029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Utility-based agent is useful when there are multiple possible alternatives, and an agent has to choose in order to perform the best action.</a:t>
          </a:r>
        </a:p>
      </dsp:txBody>
      <dsp:txXfrm>
        <a:off x="1113940" y="2413029"/>
        <a:ext cx="9392515" cy="964450"/>
      </dsp:txXfrm>
    </dsp:sp>
    <dsp:sp modelId="{EEA55373-AF9F-4B77-B8A1-A7B1F8D1959C}">
      <dsp:nvSpPr>
        <dsp:cNvPr id="0" name=""/>
        <dsp:cNvSpPr/>
      </dsp:nvSpPr>
      <dsp:spPr>
        <a:xfrm>
          <a:off x="0" y="3618592"/>
          <a:ext cx="10506456" cy="9644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77E6C-662C-4933-92BA-8D6D7A42A093}">
      <dsp:nvSpPr>
        <dsp:cNvPr id="0" name=""/>
        <dsp:cNvSpPr/>
      </dsp:nvSpPr>
      <dsp:spPr>
        <a:xfrm>
          <a:off x="291746" y="3835593"/>
          <a:ext cx="530447" cy="5304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C2A4A-B5DD-4639-A75F-6347E2F697DF}">
      <dsp:nvSpPr>
        <dsp:cNvPr id="0" name=""/>
        <dsp:cNvSpPr/>
      </dsp:nvSpPr>
      <dsp:spPr>
        <a:xfrm>
          <a:off x="1113940" y="3618592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utility function maps each state to a real number to check how efficiently each action achieves the goals.</a:t>
          </a:r>
        </a:p>
      </dsp:txBody>
      <dsp:txXfrm>
        <a:off x="1113940" y="3618592"/>
        <a:ext cx="9392515" cy="9644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FB84B-C2B7-47D9-B765-238F642BB62E}">
      <dsp:nvSpPr>
        <dsp:cNvPr id="0" name=""/>
        <dsp:cNvSpPr/>
      </dsp:nvSpPr>
      <dsp:spPr>
        <a:xfrm>
          <a:off x="0" y="4606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D5C73-C06C-41E1-A62F-A3E4F0583663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D3793-41BA-4007-927F-5E880CA8B7AB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System and Network Management</a:t>
          </a:r>
          <a:endParaRPr lang="en-US" sz="1900" kern="1200"/>
        </a:p>
      </dsp:txBody>
      <dsp:txXfrm>
        <a:off x="1133349" y="4606"/>
        <a:ext cx="5455341" cy="981254"/>
      </dsp:txXfrm>
    </dsp:sp>
    <dsp:sp modelId="{CF189128-9178-4C9E-9B5C-2539FE942963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B3A59-9881-4789-9843-2B040CA343C7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5DFE4-5ADF-4FB8-9EB8-BADC6460BBD6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Information Access and Management</a:t>
          </a:r>
          <a:endParaRPr lang="en-US" sz="1900" kern="1200"/>
        </a:p>
      </dsp:txBody>
      <dsp:txXfrm>
        <a:off x="1133349" y="1231175"/>
        <a:ext cx="5455341" cy="981254"/>
      </dsp:txXfrm>
    </dsp:sp>
    <dsp:sp modelId="{D15BC599-589F-4A69-B2B9-5874C6A4A17C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1FFBE3-D917-4D71-B7C0-18EA385A10DD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1C19F-E913-44B7-9A2B-59908437F849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Work Flow and Administrative Management</a:t>
          </a:r>
          <a:endParaRPr lang="en-US" sz="1900" kern="1200"/>
        </a:p>
      </dsp:txBody>
      <dsp:txXfrm>
        <a:off x="1133349" y="2457744"/>
        <a:ext cx="5455341" cy="981254"/>
      </dsp:txXfrm>
    </dsp:sp>
    <dsp:sp modelId="{EF399B68-2396-4261-8896-D11C2D6C799B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C684AD-444B-4A3C-A310-C5D1E8DABA0A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F5BED-A37B-4611-8517-EF6E4FF152F4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Customer Helpdesk</a:t>
          </a:r>
          <a:endParaRPr lang="en-US" sz="1900" kern="1200"/>
        </a:p>
      </dsp:txBody>
      <dsp:txXfrm>
        <a:off x="1133349" y="3684312"/>
        <a:ext cx="5455341" cy="981254"/>
      </dsp:txXfrm>
    </dsp:sp>
    <dsp:sp modelId="{BD0ECE61-829F-4498-80E1-C571DE76ED3E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F7749-4FD4-45E3-B880-2ED522081701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9AFBA-85E7-4B33-B02F-F9A944CE1389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Personal Shopping Assistant</a:t>
          </a:r>
          <a:endParaRPr lang="en-US" sz="1900" kern="1200"/>
        </a:p>
      </dsp:txBody>
      <dsp:txXfrm>
        <a:off x="1133349" y="4910881"/>
        <a:ext cx="5455341" cy="981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3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6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5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2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5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2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5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3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8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6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1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>
            <a:extLst>
              <a:ext uri="{FF2B5EF4-FFF2-40B4-BE49-F238E27FC236}">
                <a16:creationId xmlns:a16="http://schemas.microsoft.com/office/drawing/2014/main" id="{A24E7E36-D4F8-4C55-8FB3-4D320AC4D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97" r="-2" b="80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187EB9-7201-4BA3-BC83-AB28CA62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924" y="790113"/>
            <a:ext cx="10359266" cy="17754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AGENTS IN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53244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1FC46-3641-40C8-A355-4CE32F7F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pPr algn="ctr"/>
            <a:r>
              <a:rPr lang="en-IN" sz="6000" b="1" dirty="0"/>
              <a:t>Model-based Reflex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50288-E2BF-4663-A9C0-04831A257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71" y="2769839"/>
            <a:ext cx="10337976" cy="357177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Model-based agent can work in a partially observable environment, and track the situation.</a:t>
            </a:r>
          </a:p>
          <a:p>
            <a:r>
              <a:rPr lang="en-US" sz="2000" dirty="0"/>
              <a:t>A model-based agent has two important factors:</a:t>
            </a:r>
          </a:p>
          <a:p>
            <a:pPr lvl="1"/>
            <a:r>
              <a:rPr lang="en-US" sz="2000" b="1" dirty="0"/>
              <a:t>Model:</a:t>
            </a:r>
            <a:r>
              <a:rPr lang="en-US" sz="2000" dirty="0"/>
              <a:t> It is knowledge about "how things happen in the world," so it is called a Model-based agent.</a:t>
            </a:r>
          </a:p>
          <a:p>
            <a:pPr lvl="1"/>
            <a:r>
              <a:rPr lang="en-US" sz="2000" b="1" dirty="0"/>
              <a:t>Internal State:</a:t>
            </a:r>
            <a:r>
              <a:rPr lang="en-US" sz="2000" dirty="0"/>
              <a:t> It is a representation of the current state based on percept history.</a:t>
            </a:r>
          </a:p>
          <a:p>
            <a:r>
              <a:rPr lang="en-US" sz="2000" dirty="0"/>
              <a:t>These agents have the model, "which is knowledge of the world" and based on the model they perform actions.</a:t>
            </a:r>
          </a:p>
          <a:p>
            <a:r>
              <a:rPr lang="en-US" sz="2000" dirty="0"/>
              <a:t>Updating the agent state requires information about:</a:t>
            </a:r>
          </a:p>
          <a:p>
            <a:pPr lvl="1"/>
            <a:r>
              <a:rPr lang="en-US" sz="2000" dirty="0"/>
              <a:t>How the world evolves</a:t>
            </a:r>
          </a:p>
          <a:p>
            <a:pPr lvl="1"/>
            <a:r>
              <a:rPr lang="en-US" sz="2000" dirty="0"/>
              <a:t>How the agent's action affects the world.</a:t>
            </a:r>
          </a:p>
          <a:p>
            <a:endParaRPr lang="en-IN" sz="17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78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F42A9-4203-4D89-AA29-15C6530CA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784" y="643467"/>
            <a:ext cx="8052431" cy="5571066"/>
          </a:xfrm>
          <a:prstGeom prst="rect">
            <a:avLst/>
          </a:prstGeom>
          <a:solidFill>
            <a:srgbClr val="FF0000"/>
          </a:solidFill>
        </p:spPr>
      </p:pic>
    </p:spTree>
    <p:extLst>
      <p:ext uri="{BB962C8B-B14F-4D97-AF65-F5344CB8AC3E}">
        <p14:creationId xmlns:p14="http://schemas.microsoft.com/office/powerpoint/2010/main" val="363280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E835B-2B05-4823-AC32-861639DD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/>
              <a:t>Goal Based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E13E-7B29-4BCD-A967-AD37B2C2E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dirty="0"/>
              <a:t>The knowledge of the current state environment is not always sufficient to decide for an agent to what to do.</a:t>
            </a:r>
          </a:p>
          <a:p>
            <a:r>
              <a:rPr lang="en-US" sz="2400" dirty="0"/>
              <a:t>The agent needs to know its goal which describes desirable situations.</a:t>
            </a:r>
          </a:p>
          <a:p>
            <a:r>
              <a:rPr lang="en-US" sz="2400" dirty="0"/>
              <a:t>Goal-based agents expand the capabilities of the model-based agent by having the "goal" information.</a:t>
            </a:r>
          </a:p>
          <a:p>
            <a:r>
              <a:rPr lang="en-US" sz="2400" dirty="0"/>
              <a:t>They choose an action, so that they can achieve the goal.</a:t>
            </a:r>
          </a:p>
          <a:p>
            <a:r>
              <a:rPr lang="en-US" sz="2400" dirty="0"/>
              <a:t>These agents may have to consider a long sequence of possible actions before deciding whether the goal is achieved or not. Such considerations of different scenario are called searching and planning, which makes an agent proactive.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32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1C7D8-A623-49A8-ACA3-18F4BBB3A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784" y="643467"/>
            <a:ext cx="805243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01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1D256-4869-41AA-9752-445D170EB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pPr algn="ctr"/>
            <a:r>
              <a:rPr lang="en-IN" sz="5400" b="1" dirty="0"/>
              <a:t>Utility Based Agents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B1D87D8-2C98-46D1-B3D8-8ADD2DC7DB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334589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153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A7A27-501A-4ECF-AFA9-A56D1B742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785" y="643467"/>
            <a:ext cx="805243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43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D121C1-994D-4BD2-A6B0-FC38B0D3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FFFFFF"/>
                </a:solidFill>
              </a:rPr>
              <a:t>Learning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A39D-CC24-4A01-9FB0-C3C77EA2F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 learning agent in AI is the type of agent which can learn from its past experiences, or it has learning capabilities.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 starts to act with basic knowledge and then able to act and adapt automatically through learning.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 learning agent has mainly four conceptual components, which are:</a:t>
            </a:r>
          </a:p>
          <a:p>
            <a:pPr lvl="1"/>
            <a:r>
              <a:rPr lang="en-IN" dirty="0">
                <a:solidFill>
                  <a:srgbClr val="000000"/>
                </a:solidFill>
              </a:rPr>
              <a:t>Performance Element</a:t>
            </a:r>
          </a:p>
          <a:p>
            <a:pPr lvl="1"/>
            <a:r>
              <a:rPr lang="en-IN" dirty="0">
                <a:solidFill>
                  <a:srgbClr val="000000"/>
                </a:solidFill>
              </a:rPr>
              <a:t>The Critic</a:t>
            </a:r>
          </a:p>
          <a:p>
            <a:pPr lvl="1"/>
            <a:r>
              <a:rPr lang="en-IN" dirty="0">
                <a:solidFill>
                  <a:srgbClr val="000000"/>
                </a:solidFill>
              </a:rPr>
              <a:t>The Learning Element</a:t>
            </a:r>
          </a:p>
          <a:p>
            <a:pPr lvl="1"/>
            <a:r>
              <a:rPr lang="en-IN" dirty="0">
                <a:solidFill>
                  <a:srgbClr val="000000"/>
                </a:solidFill>
              </a:rPr>
              <a:t>The Problem Generator</a:t>
            </a:r>
          </a:p>
        </p:txBody>
      </p:sp>
    </p:spTree>
    <p:extLst>
      <p:ext uri="{BB962C8B-B14F-4D97-AF65-F5344CB8AC3E}">
        <p14:creationId xmlns:p14="http://schemas.microsoft.com/office/powerpoint/2010/main" val="3419638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5506F-DC5E-452F-8C62-A6222DE65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1"/>
            <a:ext cx="9772198" cy="4526369"/>
          </a:xfrm>
        </p:spPr>
        <p:txBody>
          <a:bodyPr anchor="t">
            <a:normAutofit fontScale="92500" lnSpcReduction="10000"/>
          </a:bodyPr>
          <a:lstStyle/>
          <a:p>
            <a:r>
              <a:rPr lang="en-IN" sz="2400" b="1" dirty="0"/>
              <a:t>The Performance Element</a:t>
            </a:r>
          </a:p>
          <a:p>
            <a:pPr lvl="1"/>
            <a:r>
              <a:rPr lang="en-IN" dirty="0"/>
              <a:t>The performance element takes in the percept &amp; settle on a suitable action similar to a non-learning agent</a:t>
            </a:r>
          </a:p>
          <a:p>
            <a:pPr lvl="1"/>
            <a:r>
              <a:rPr lang="en-IN" dirty="0"/>
              <a:t>The performance element which is in charge of choosing external action</a:t>
            </a:r>
          </a:p>
          <a:p>
            <a:pPr lvl="1"/>
            <a:r>
              <a:rPr lang="en-IN" dirty="0"/>
              <a:t>Same element that has been initially considered to be the whole agent</a:t>
            </a:r>
          </a:p>
          <a:p>
            <a:pPr lvl="1"/>
            <a:r>
              <a:rPr lang="en-IN" dirty="0"/>
              <a:t>Takes in percept and decides on action</a:t>
            </a:r>
          </a:p>
          <a:p>
            <a:pPr lvl="1"/>
            <a:endParaRPr lang="en-IN" dirty="0"/>
          </a:p>
          <a:p>
            <a:r>
              <a:rPr lang="en-IN" sz="2400" b="1" dirty="0"/>
              <a:t>The Critic</a:t>
            </a:r>
          </a:p>
          <a:p>
            <a:pPr lvl="1"/>
            <a:r>
              <a:rPr lang="en-IN" dirty="0"/>
              <a:t>Is the one using a fixed standard of performance to make the learning element understand as to how well the agent is performing</a:t>
            </a:r>
          </a:p>
          <a:p>
            <a:pPr lvl="1"/>
            <a:r>
              <a:rPr lang="en-IN" dirty="0"/>
              <a:t>Learning element uses feedback received from the critic on the performance of the agent and decides the change of execution to improve the situation in future</a:t>
            </a:r>
          </a:p>
        </p:txBody>
      </p:sp>
    </p:spTree>
    <p:extLst>
      <p:ext uri="{BB962C8B-B14F-4D97-AF65-F5344CB8AC3E}">
        <p14:creationId xmlns:p14="http://schemas.microsoft.com/office/powerpoint/2010/main" val="1337613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87229-5B08-43B7-B41F-688F7BEA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91953"/>
            <a:ext cx="10905066" cy="5085010"/>
          </a:xfrm>
        </p:spPr>
        <p:txBody>
          <a:bodyPr>
            <a:normAutofit lnSpcReduction="10000"/>
          </a:bodyPr>
          <a:lstStyle/>
          <a:p>
            <a:r>
              <a:rPr lang="en-IN" sz="2400" b="1" dirty="0"/>
              <a:t>The Learning Element</a:t>
            </a:r>
          </a:p>
          <a:p>
            <a:pPr lvl="1"/>
            <a:r>
              <a:rPr lang="en-IN" dirty="0"/>
              <a:t>Receives the data from critics and makes proper upgrades to the performance element</a:t>
            </a:r>
          </a:p>
          <a:p>
            <a:pPr lvl="1"/>
            <a:r>
              <a:rPr lang="en-IN" dirty="0"/>
              <a:t>The learning element utilizes feedback from the critic on how the agent is getting along and decides how execution is adjusted to improve the situation in future</a:t>
            </a:r>
          </a:p>
          <a:p>
            <a:pPr lvl="1"/>
            <a:r>
              <a:rPr lang="en-IN" dirty="0"/>
              <a:t>Plan of the learning element relies particularly on the outline of the performance element</a:t>
            </a:r>
          </a:p>
          <a:p>
            <a:pPr lvl="1"/>
            <a:endParaRPr lang="en-IN" dirty="0"/>
          </a:p>
          <a:p>
            <a:r>
              <a:rPr lang="en-IN" sz="2400" b="1" dirty="0"/>
              <a:t>The Problem Generator</a:t>
            </a:r>
          </a:p>
          <a:p>
            <a:pPr lvl="1"/>
            <a:r>
              <a:rPr lang="en-IN" dirty="0"/>
              <a:t>Suggests action that will lead to new and informative experiences </a:t>
            </a:r>
          </a:p>
          <a:p>
            <a:pPr lvl="1"/>
            <a:r>
              <a:rPr lang="en-IN" dirty="0"/>
              <a:t>It is in charge of recommending action that will prompt new and educational experience</a:t>
            </a:r>
          </a:p>
          <a:p>
            <a:pPr lvl="1"/>
            <a:r>
              <a:rPr lang="en-IN" dirty="0"/>
              <a:t>If performance element has its direction, it will continue doing the action what are best given and what it knows</a:t>
            </a:r>
          </a:p>
          <a:p>
            <a:pPr lvl="1"/>
            <a:endParaRPr lang="en-IN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75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DFF50-A269-46D0-B114-45F9B835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/>
              <a:t>Intelligent Agent Application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3F9E7D-31AE-4C80-9F18-D9B138EA13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41624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49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69D6-8CA5-4499-8F33-047E4348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4382"/>
          </a:xfrm>
        </p:spPr>
        <p:txBody>
          <a:bodyPr/>
          <a:lstStyle/>
          <a:p>
            <a:r>
              <a:rPr lang="en-IN" b="1" dirty="0"/>
              <a:t>What are Agents?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8B99A-73AA-4E12-8EFB-F8922C791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508"/>
            <a:ext cx="10515600" cy="5450888"/>
          </a:xfrm>
        </p:spPr>
        <p:txBody>
          <a:bodyPr>
            <a:normAutofit/>
          </a:bodyPr>
          <a:lstStyle/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is defined as the study of rational agents. 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rational agent could be anything that makes decisions, as a person, firm, machine, or software. 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carries out an action with the best outcome after considering past and current percepts(agent’s perceptual inputs at a given instance). 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AI system is composed of an 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agent and its environment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agents act in their environment. 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environment may contain other agents. 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agent is anything that can be viewed as : 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perceiving its environment through 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acting upon that environment through 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actuators</a:t>
            </a:r>
            <a:endParaRPr lang="en-US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54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F677-4D70-4F1D-9429-F73D83CF1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06" y="612558"/>
            <a:ext cx="6676008" cy="604569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To understand the structure of Intelligent Agents, we should be familiar with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Architecture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and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Agent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programs. </a:t>
            </a: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Architecture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is the machinery that the agent executes on.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is a device with sensors and actuators, for example, a robotic car, a camera, a PC. </a:t>
            </a: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Agent program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is an implementation of an agent function.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An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agent function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is a map from the percept sequence(history of all that an agent has perceived to date) to an action. </a:t>
            </a:r>
          </a:p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Agent = Architecture + Agent Program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193D0C-0011-4F4D-ABA5-1C00DA11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181" y="992249"/>
            <a:ext cx="4048217" cy="396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26F422-0E86-4BAC-A970-A0D3E57AC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34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8A1D-7CBD-43E2-9DCA-E0174F66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Examples of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1CE16-171B-4858-8679-545DFE430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agent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has Keystrokes, file contents, received network packages which act as sensors and displays on the screen, files, sent network packets acting as actuators.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Human-agent has eyes, ears, and other organs which act as sensors, and hands, legs, mouth, and other body parts acting as actuators.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Robotic agent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has Cameras and infrared range finders which act as sensors and various motors acting as actuators. 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78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291D285-267F-4708-B0BB-8D7A42CE72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659" y="604026"/>
            <a:ext cx="8176346" cy="564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03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2D6DD8-FAD6-401D-9DE6-71DD04C98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1BAD33E9-3181-4B0F-B82D-384777D81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CF64871D-491F-4731-8BF2-391FF2F06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933A4F-A2FC-4C9D-A586-63FEB94D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62" y="465512"/>
            <a:ext cx="3158836" cy="5478087"/>
          </a:xfrm>
        </p:spPr>
        <p:txBody>
          <a:bodyPr>
            <a:normAutofit/>
          </a:bodyPr>
          <a:lstStyle/>
          <a:p>
            <a:r>
              <a:rPr lang="en-IN" b="0" dirty="0">
                <a:solidFill>
                  <a:schemeClr val="bg1"/>
                </a:solidFill>
              </a:rPr>
              <a:t>Types of AI Agents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31A845-9BAD-4F7A-B0FE-BC62B4AFC0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055387"/>
              </p:ext>
            </p:extLst>
          </p:nvPr>
        </p:nvGraphicFramePr>
        <p:xfrm>
          <a:off x="5020886" y="876300"/>
          <a:ext cx="6180513" cy="5067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0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3937C-1DBC-474B-9284-474DE8DC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</a:rPr>
              <a:t>Simple Reflex Agent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524EAE-04C6-4D8A-836F-2316CE832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448327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160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663BFD-CD89-497D-80CA-D44387CE994E}"/>
              </a:ext>
            </a:extLst>
          </p:cNvPr>
          <p:cNvSpPr/>
          <p:nvPr/>
        </p:nvSpPr>
        <p:spPr>
          <a:xfrm>
            <a:off x="819150" y="600075"/>
            <a:ext cx="10696575" cy="58007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AD015B-12A2-4D7A-97BB-30A9501352A3}"/>
              </a:ext>
            </a:extLst>
          </p:cNvPr>
          <p:cNvSpPr/>
          <p:nvPr/>
        </p:nvSpPr>
        <p:spPr>
          <a:xfrm>
            <a:off x="1362075" y="1009650"/>
            <a:ext cx="6724650" cy="49625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D5A6B4-DFE8-4CCB-875E-55ACE1AA4CEA}"/>
              </a:ext>
            </a:extLst>
          </p:cNvPr>
          <p:cNvSpPr/>
          <p:nvPr/>
        </p:nvSpPr>
        <p:spPr>
          <a:xfrm>
            <a:off x="9220200" y="1009650"/>
            <a:ext cx="1971675" cy="49625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N" sz="3600" b="1" dirty="0">
                <a:solidFill>
                  <a:srgbClr val="00B0F0"/>
                </a:solidFill>
              </a:rPr>
              <a:t>ENVIRONMENT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CD5D1-A8BD-4967-A355-72430DB0F391}"/>
              </a:ext>
            </a:extLst>
          </p:cNvPr>
          <p:cNvSpPr txBox="1"/>
          <p:nvPr/>
        </p:nvSpPr>
        <p:spPr>
          <a:xfrm>
            <a:off x="2105025" y="1428750"/>
            <a:ext cx="1744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BFE79C-8788-45BA-8250-35A4C7516645}"/>
              </a:ext>
            </a:extLst>
          </p:cNvPr>
          <p:cNvSpPr/>
          <p:nvPr/>
        </p:nvSpPr>
        <p:spPr>
          <a:xfrm>
            <a:off x="4733925" y="2238375"/>
            <a:ext cx="2724150" cy="571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What the world is now like?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EB8ED5-3240-42B2-8068-7546870EA4F9}"/>
              </a:ext>
            </a:extLst>
          </p:cNvPr>
          <p:cNvSpPr/>
          <p:nvPr/>
        </p:nvSpPr>
        <p:spPr>
          <a:xfrm>
            <a:off x="4724400" y="3776662"/>
            <a:ext cx="2724150" cy="571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What action should I do now?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AE0446-0754-485F-A8CC-C88C276914BC}"/>
              </a:ext>
            </a:extLst>
          </p:cNvPr>
          <p:cNvSpPr/>
          <p:nvPr/>
        </p:nvSpPr>
        <p:spPr>
          <a:xfrm>
            <a:off x="1647824" y="3771839"/>
            <a:ext cx="2200275" cy="571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Condition – Action Rule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DFEEBF-4444-4A2F-9837-5C9FC1821EA2}"/>
              </a:ext>
            </a:extLst>
          </p:cNvPr>
          <p:cNvCxnSpPr>
            <a:stCxn id="8" idx="2"/>
          </p:cNvCxnSpPr>
          <p:nvPr/>
        </p:nvCxnSpPr>
        <p:spPr>
          <a:xfrm flipH="1">
            <a:off x="6086475" y="2809875"/>
            <a:ext cx="9525" cy="8572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BE21C2-2AB8-4E26-98F0-6DD0F817E7A0}"/>
              </a:ext>
            </a:extLst>
          </p:cNvPr>
          <p:cNvCxnSpPr/>
          <p:nvPr/>
        </p:nvCxnSpPr>
        <p:spPr>
          <a:xfrm flipH="1">
            <a:off x="6076950" y="4360008"/>
            <a:ext cx="9525" cy="8572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28C15B-93E1-4750-8BD3-7D7584E99301}"/>
              </a:ext>
            </a:extLst>
          </p:cNvPr>
          <p:cNvCxnSpPr>
            <a:cxnSpLocks/>
          </p:cNvCxnSpPr>
          <p:nvPr/>
        </p:nvCxnSpPr>
        <p:spPr>
          <a:xfrm>
            <a:off x="6086475" y="1828860"/>
            <a:ext cx="1" cy="4286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D5A9DB-D678-40D4-8810-0002BD15E4EC}"/>
              </a:ext>
            </a:extLst>
          </p:cNvPr>
          <p:cNvCxnSpPr>
            <a:cxnSpLocks/>
          </p:cNvCxnSpPr>
          <p:nvPr/>
        </p:nvCxnSpPr>
        <p:spPr>
          <a:xfrm>
            <a:off x="4014786" y="4143314"/>
            <a:ext cx="56673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338021-F93A-4B96-B868-BB28704670F1}"/>
              </a:ext>
            </a:extLst>
          </p:cNvPr>
          <p:cNvCxnSpPr>
            <a:cxnSpLocks/>
          </p:cNvCxnSpPr>
          <p:nvPr/>
        </p:nvCxnSpPr>
        <p:spPr>
          <a:xfrm>
            <a:off x="6481761" y="5438714"/>
            <a:ext cx="313848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730EDE-C6C8-4B9C-8C61-AB1F7BB74A92}"/>
              </a:ext>
            </a:extLst>
          </p:cNvPr>
          <p:cNvCxnSpPr>
            <a:cxnSpLocks/>
          </p:cNvCxnSpPr>
          <p:nvPr/>
        </p:nvCxnSpPr>
        <p:spPr>
          <a:xfrm flipH="1">
            <a:off x="6924675" y="1504980"/>
            <a:ext cx="24860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D6D746B-56CC-44DF-B580-645EE0C90AF5}"/>
              </a:ext>
            </a:extLst>
          </p:cNvPr>
          <p:cNvSpPr txBox="1"/>
          <p:nvPr/>
        </p:nvSpPr>
        <p:spPr>
          <a:xfrm>
            <a:off x="5585376" y="1398627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Sensors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5735EC-1964-44F7-BA83-C1554CF352EB}"/>
              </a:ext>
            </a:extLst>
          </p:cNvPr>
          <p:cNvSpPr txBox="1"/>
          <p:nvPr/>
        </p:nvSpPr>
        <p:spPr>
          <a:xfrm>
            <a:off x="5413925" y="5254048"/>
            <a:ext cx="107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Actuator</a:t>
            </a:r>
          </a:p>
        </p:txBody>
      </p:sp>
    </p:spTree>
    <p:extLst>
      <p:ext uri="{BB962C8B-B14F-4D97-AF65-F5344CB8AC3E}">
        <p14:creationId xmlns:p14="http://schemas.microsoft.com/office/powerpoint/2010/main" val="207556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1DED1-FE67-4F9D-95F1-D7C33D24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/>
              <a:t>Limitations of Simple Reflex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951024-0D41-437A-B6C6-F8736C3433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411274"/>
              </p:ext>
            </p:extLst>
          </p:nvPr>
        </p:nvGraphicFramePr>
        <p:xfrm>
          <a:off x="838200" y="1348636"/>
          <a:ext cx="10995764" cy="483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779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1086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Adobe Gothic Std B</vt:lpstr>
      <vt:lpstr>Arial</vt:lpstr>
      <vt:lpstr>Avenir Next LT Pro</vt:lpstr>
      <vt:lpstr>Calibri</vt:lpstr>
      <vt:lpstr>Calibri Light</vt:lpstr>
      <vt:lpstr>Times New Roman</vt:lpstr>
      <vt:lpstr>urw-din</vt:lpstr>
      <vt:lpstr>Office Theme</vt:lpstr>
      <vt:lpstr>AGENTS IN ARTIFICIAL INTELLIGENCE</vt:lpstr>
      <vt:lpstr>What are Agents?</vt:lpstr>
      <vt:lpstr>PowerPoint Presentation</vt:lpstr>
      <vt:lpstr>Examples of Agents</vt:lpstr>
      <vt:lpstr>PowerPoint Presentation</vt:lpstr>
      <vt:lpstr>Types of AI Agents</vt:lpstr>
      <vt:lpstr>Simple Reflex Agent</vt:lpstr>
      <vt:lpstr>PowerPoint Presentation</vt:lpstr>
      <vt:lpstr>Limitations of Simple Reflex</vt:lpstr>
      <vt:lpstr>Model-based Reflex Agent</vt:lpstr>
      <vt:lpstr>PowerPoint Presentation</vt:lpstr>
      <vt:lpstr>Goal Based Agents</vt:lpstr>
      <vt:lpstr>PowerPoint Presentation</vt:lpstr>
      <vt:lpstr>Utility Based Agents</vt:lpstr>
      <vt:lpstr>PowerPoint Presentation</vt:lpstr>
      <vt:lpstr>Learning Agents</vt:lpstr>
      <vt:lpstr>PowerPoint Presentation</vt:lpstr>
      <vt:lpstr>PowerPoint Presentation</vt:lpstr>
      <vt:lpstr>Intelligent Agent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dc:creator>Amit Gupta</dc:creator>
  <cp:lastModifiedBy>Amit Gupta</cp:lastModifiedBy>
  <cp:revision>60</cp:revision>
  <dcterms:created xsi:type="dcterms:W3CDTF">2020-08-01T05:12:55Z</dcterms:created>
  <dcterms:modified xsi:type="dcterms:W3CDTF">2022-03-23T07:23:33Z</dcterms:modified>
</cp:coreProperties>
</file>