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1349A-A62C-4162-85B5-28B426B12DD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EF9197-FF08-45C8-A591-BAF830DC8AAA}">
      <dgm:prSet/>
      <dgm:spPr/>
      <dgm:t>
        <a:bodyPr/>
        <a:lstStyle/>
        <a:p>
          <a:r>
            <a:rPr lang="en-US" b="1" i="1"/>
            <a:t>Philosophy</a:t>
          </a:r>
          <a:endParaRPr lang="en-US"/>
        </a:p>
      </dgm:t>
    </dgm:pt>
    <dgm:pt modelId="{DF460899-7FFF-4AE8-8F9A-B83668F6EA7F}" type="parTrans" cxnId="{EA9ED16E-46A7-49D5-AA1D-9C1A8E711CBC}">
      <dgm:prSet/>
      <dgm:spPr/>
      <dgm:t>
        <a:bodyPr/>
        <a:lstStyle/>
        <a:p>
          <a:endParaRPr lang="en-US"/>
        </a:p>
      </dgm:t>
    </dgm:pt>
    <dgm:pt modelId="{A6A190CF-9D75-4ABA-9C52-27D39C8147CD}" type="sibTrans" cxnId="{EA9ED16E-46A7-49D5-AA1D-9C1A8E711CBC}">
      <dgm:prSet/>
      <dgm:spPr/>
      <dgm:t>
        <a:bodyPr/>
        <a:lstStyle/>
        <a:p>
          <a:endParaRPr lang="en-US"/>
        </a:p>
      </dgm:t>
    </dgm:pt>
    <dgm:pt modelId="{4FE7B167-AB03-4546-9B40-70531F9E45FC}">
      <dgm:prSet/>
      <dgm:spPr/>
      <dgm:t>
        <a:bodyPr/>
        <a:lstStyle/>
        <a:p>
          <a:r>
            <a:rPr lang="en-US" b="1" i="1"/>
            <a:t>Mathematics</a:t>
          </a:r>
          <a:endParaRPr lang="en-US"/>
        </a:p>
      </dgm:t>
    </dgm:pt>
    <dgm:pt modelId="{1F875599-06AB-4BF2-A679-D928D3249BC2}" type="parTrans" cxnId="{3C9ED2CF-FC2F-44DF-B811-0A985714DD4A}">
      <dgm:prSet/>
      <dgm:spPr/>
      <dgm:t>
        <a:bodyPr/>
        <a:lstStyle/>
        <a:p>
          <a:endParaRPr lang="en-US"/>
        </a:p>
      </dgm:t>
    </dgm:pt>
    <dgm:pt modelId="{DE2F3D6E-FC22-4B01-9BBE-C306311CB65F}" type="sibTrans" cxnId="{3C9ED2CF-FC2F-44DF-B811-0A985714DD4A}">
      <dgm:prSet/>
      <dgm:spPr/>
      <dgm:t>
        <a:bodyPr/>
        <a:lstStyle/>
        <a:p>
          <a:endParaRPr lang="en-US"/>
        </a:p>
      </dgm:t>
    </dgm:pt>
    <dgm:pt modelId="{0146BDC5-BF5E-4346-935C-8BDB3D54497B}">
      <dgm:prSet/>
      <dgm:spPr/>
      <dgm:t>
        <a:bodyPr/>
        <a:lstStyle/>
        <a:p>
          <a:r>
            <a:rPr lang="en-US" b="1" i="1"/>
            <a:t>Psychology</a:t>
          </a:r>
          <a:endParaRPr lang="en-US"/>
        </a:p>
      </dgm:t>
    </dgm:pt>
    <dgm:pt modelId="{E222B0B0-E9DA-4AEE-85BD-FE0A4474F3D3}" type="parTrans" cxnId="{8244DEB4-1407-4539-9ABD-4A8BFC19839F}">
      <dgm:prSet/>
      <dgm:spPr/>
      <dgm:t>
        <a:bodyPr/>
        <a:lstStyle/>
        <a:p>
          <a:endParaRPr lang="en-US"/>
        </a:p>
      </dgm:t>
    </dgm:pt>
    <dgm:pt modelId="{7FA2AFC0-7D69-4787-B603-D12FC1866073}" type="sibTrans" cxnId="{8244DEB4-1407-4539-9ABD-4A8BFC19839F}">
      <dgm:prSet/>
      <dgm:spPr/>
      <dgm:t>
        <a:bodyPr/>
        <a:lstStyle/>
        <a:p>
          <a:endParaRPr lang="en-US"/>
        </a:p>
      </dgm:t>
    </dgm:pt>
    <dgm:pt modelId="{8B1CD79F-380A-4459-8DFF-1D3DB4F9CF80}">
      <dgm:prSet/>
      <dgm:spPr/>
      <dgm:t>
        <a:bodyPr/>
        <a:lstStyle/>
        <a:p>
          <a:r>
            <a:rPr lang="en-US" b="1" i="1"/>
            <a:t>Computer Engineering</a:t>
          </a:r>
          <a:endParaRPr lang="en-US"/>
        </a:p>
      </dgm:t>
    </dgm:pt>
    <dgm:pt modelId="{7F8715D3-F8A4-4F43-9766-9257D13ACB74}" type="parTrans" cxnId="{88BF779C-8CA3-4B7E-962D-2474A979CB53}">
      <dgm:prSet/>
      <dgm:spPr/>
      <dgm:t>
        <a:bodyPr/>
        <a:lstStyle/>
        <a:p>
          <a:endParaRPr lang="en-US"/>
        </a:p>
      </dgm:t>
    </dgm:pt>
    <dgm:pt modelId="{E9420878-E9E7-445F-88BE-D0799E48E6C0}" type="sibTrans" cxnId="{88BF779C-8CA3-4B7E-962D-2474A979CB53}">
      <dgm:prSet/>
      <dgm:spPr/>
      <dgm:t>
        <a:bodyPr/>
        <a:lstStyle/>
        <a:p>
          <a:endParaRPr lang="en-US"/>
        </a:p>
      </dgm:t>
    </dgm:pt>
    <dgm:pt modelId="{AE568909-BDD4-4EAC-92C6-A186FDE69FD6}">
      <dgm:prSet/>
      <dgm:spPr/>
      <dgm:t>
        <a:bodyPr/>
        <a:lstStyle/>
        <a:p>
          <a:r>
            <a:rPr lang="en-US" b="1" i="1"/>
            <a:t>Control Theory and Cybernetics</a:t>
          </a:r>
          <a:endParaRPr lang="en-US"/>
        </a:p>
      </dgm:t>
    </dgm:pt>
    <dgm:pt modelId="{D49E701C-B88F-4834-8F8E-DEDA28FCF11C}" type="parTrans" cxnId="{242DD16E-DBD1-4236-9682-261E8D059977}">
      <dgm:prSet/>
      <dgm:spPr/>
      <dgm:t>
        <a:bodyPr/>
        <a:lstStyle/>
        <a:p>
          <a:endParaRPr lang="en-US"/>
        </a:p>
      </dgm:t>
    </dgm:pt>
    <dgm:pt modelId="{E3CB80B0-481D-4E82-AB7C-DB1A4C2A98AE}" type="sibTrans" cxnId="{242DD16E-DBD1-4236-9682-261E8D059977}">
      <dgm:prSet/>
      <dgm:spPr/>
      <dgm:t>
        <a:bodyPr/>
        <a:lstStyle/>
        <a:p>
          <a:endParaRPr lang="en-US"/>
        </a:p>
      </dgm:t>
    </dgm:pt>
    <dgm:pt modelId="{EBF98027-35A3-4D05-BCBF-61AC0493FB74}">
      <dgm:prSet/>
      <dgm:spPr/>
      <dgm:t>
        <a:bodyPr/>
        <a:lstStyle/>
        <a:p>
          <a:r>
            <a:rPr lang="en-US" b="1" i="1"/>
            <a:t>Linguistics</a:t>
          </a:r>
          <a:endParaRPr lang="en-US"/>
        </a:p>
      </dgm:t>
    </dgm:pt>
    <dgm:pt modelId="{716CA565-D725-4364-A92F-A862B581B694}" type="parTrans" cxnId="{2F8BEEC9-49EA-43DD-9301-A3B9F3A01D10}">
      <dgm:prSet/>
      <dgm:spPr/>
      <dgm:t>
        <a:bodyPr/>
        <a:lstStyle/>
        <a:p>
          <a:endParaRPr lang="en-US"/>
        </a:p>
      </dgm:t>
    </dgm:pt>
    <dgm:pt modelId="{E982BF9C-0370-4F33-AD7B-9B4845216D9A}" type="sibTrans" cxnId="{2F8BEEC9-49EA-43DD-9301-A3B9F3A01D10}">
      <dgm:prSet/>
      <dgm:spPr/>
      <dgm:t>
        <a:bodyPr/>
        <a:lstStyle/>
        <a:p>
          <a:endParaRPr lang="en-US"/>
        </a:p>
      </dgm:t>
    </dgm:pt>
    <dgm:pt modelId="{CB04C3C2-87C3-4F56-8CC7-1CD21039A55F}" type="pres">
      <dgm:prSet presAssocID="{5CB1349A-A62C-4162-85B5-28B426B12DD2}" presName="vert0" presStyleCnt="0">
        <dgm:presLayoutVars>
          <dgm:dir/>
          <dgm:animOne val="branch"/>
          <dgm:animLvl val="lvl"/>
        </dgm:presLayoutVars>
      </dgm:prSet>
      <dgm:spPr/>
    </dgm:pt>
    <dgm:pt modelId="{A509F440-3CEA-4F3F-9F20-2E3583279D4C}" type="pres">
      <dgm:prSet presAssocID="{73EF9197-FF08-45C8-A591-BAF830DC8AAA}" presName="thickLine" presStyleLbl="alignNode1" presStyleIdx="0" presStyleCnt="6"/>
      <dgm:spPr/>
    </dgm:pt>
    <dgm:pt modelId="{0ED7F731-253B-449A-85A7-940AF4854770}" type="pres">
      <dgm:prSet presAssocID="{73EF9197-FF08-45C8-A591-BAF830DC8AAA}" presName="horz1" presStyleCnt="0"/>
      <dgm:spPr/>
    </dgm:pt>
    <dgm:pt modelId="{760EF230-626E-4462-A082-2ECE8183BDED}" type="pres">
      <dgm:prSet presAssocID="{73EF9197-FF08-45C8-A591-BAF830DC8AAA}" presName="tx1" presStyleLbl="revTx" presStyleIdx="0" presStyleCnt="6"/>
      <dgm:spPr/>
    </dgm:pt>
    <dgm:pt modelId="{605DC832-B5E5-4922-9FEE-A5CEFC9242C6}" type="pres">
      <dgm:prSet presAssocID="{73EF9197-FF08-45C8-A591-BAF830DC8AAA}" presName="vert1" presStyleCnt="0"/>
      <dgm:spPr/>
    </dgm:pt>
    <dgm:pt modelId="{07053058-406D-4F92-A393-C829F34F6808}" type="pres">
      <dgm:prSet presAssocID="{4FE7B167-AB03-4546-9B40-70531F9E45FC}" presName="thickLine" presStyleLbl="alignNode1" presStyleIdx="1" presStyleCnt="6"/>
      <dgm:spPr/>
    </dgm:pt>
    <dgm:pt modelId="{675BE72E-7A3C-4172-A9F4-0CC50C8F0BBF}" type="pres">
      <dgm:prSet presAssocID="{4FE7B167-AB03-4546-9B40-70531F9E45FC}" presName="horz1" presStyleCnt="0"/>
      <dgm:spPr/>
    </dgm:pt>
    <dgm:pt modelId="{ABD3D1C6-263A-4345-ADE2-8A6FFCBC622C}" type="pres">
      <dgm:prSet presAssocID="{4FE7B167-AB03-4546-9B40-70531F9E45FC}" presName="tx1" presStyleLbl="revTx" presStyleIdx="1" presStyleCnt="6"/>
      <dgm:spPr/>
    </dgm:pt>
    <dgm:pt modelId="{E2CD1613-99AB-4FD6-B07A-78A30EDEA7FE}" type="pres">
      <dgm:prSet presAssocID="{4FE7B167-AB03-4546-9B40-70531F9E45FC}" presName="vert1" presStyleCnt="0"/>
      <dgm:spPr/>
    </dgm:pt>
    <dgm:pt modelId="{30D891C5-B861-4CB0-AD7B-3AB0A453911F}" type="pres">
      <dgm:prSet presAssocID="{0146BDC5-BF5E-4346-935C-8BDB3D54497B}" presName="thickLine" presStyleLbl="alignNode1" presStyleIdx="2" presStyleCnt="6"/>
      <dgm:spPr/>
    </dgm:pt>
    <dgm:pt modelId="{6BAC6540-CA49-42BC-9CA9-1BA985C07558}" type="pres">
      <dgm:prSet presAssocID="{0146BDC5-BF5E-4346-935C-8BDB3D54497B}" presName="horz1" presStyleCnt="0"/>
      <dgm:spPr/>
    </dgm:pt>
    <dgm:pt modelId="{6D26D1EC-C160-4174-99AC-A05D6248D1EC}" type="pres">
      <dgm:prSet presAssocID="{0146BDC5-BF5E-4346-935C-8BDB3D54497B}" presName="tx1" presStyleLbl="revTx" presStyleIdx="2" presStyleCnt="6"/>
      <dgm:spPr/>
    </dgm:pt>
    <dgm:pt modelId="{76F99DBC-54BE-4F36-95D0-B96DC83F52DD}" type="pres">
      <dgm:prSet presAssocID="{0146BDC5-BF5E-4346-935C-8BDB3D54497B}" presName="vert1" presStyleCnt="0"/>
      <dgm:spPr/>
    </dgm:pt>
    <dgm:pt modelId="{00B1CC95-DC37-4BE7-BF75-512304173F89}" type="pres">
      <dgm:prSet presAssocID="{8B1CD79F-380A-4459-8DFF-1D3DB4F9CF80}" presName="thickLine" presStyleLbl="alignNode1" presStyleIdx="3" presStyleCnt="6"/>
      <dgm:spPr/>
    </dgm:pt>
    <dgm:pt modelId="{2830F7BF-60E7-4F8B-9C4C-87F3AC56FF7B}" type="pres">
      <dgm:prSet presAssocID="{8B1CD79F-380A-4459-8DFF-1D3DB4F9CF80}" presName="horz1" presStyleCnt="0"/>
      <dgm:spPr/>
    </dgm:pt>
    <dgm:pt modelId="{D5A935BF-55D1-4DDD-BEE3-355C7B8CAE41}" type="pres">
      <dgm:prSet presAssocID="{8B1CD79F-380A-4459-8DFF-1D3DB4F9CF80}" presName="tx1" presStyleLbl="revTx" presStyleIdx="3" presStyleCnt="6"/>
      <dgm:spPr/>
    </dgm:pt>
    <dgm:pt modelId="{B32323D4-A475-462D-A1EC-4B031A7BBE5B}" type="pres">
      <dgm:prSet presAssocID="{8B1CD79F-380A-4459-8DFF-1D3DB4F9CF80}" presName="vert1" presStyleCnt="0"/>
      <dgm:spPr/>
    </dgm:pt>
    <dgm:pt modelId="{4453A68D-7B18-44A0-A7FA-4D5C53EAC8BD}" type="pres">
      <dgm:prSet presAssocID="{AE568909-BDD4-4EAC-92C6-A186FDE69FD6}" presName="thickLine" presStyleLbl="alignNode1" presStyleIdx="4" presStyleCnt="6"/>
      <dgm:spPr/>
    </dgm:pt>
    <dgm:pt modelId="{D8931079-B0D3-45F9-83D8-19A80CD6099E}" type="pres">
      <dgm:prSet presAssocID="{AE568909-BDD4-4EAC-92C6-A186FDE69FD6}" presName="horz1" presStyleCnt="0"/>
      <dgm:spPr/>
    </dgm:pt>
    <dgm:pt modelId="{B4F082D0-F26E-4EEB-A8D5-8D6DB9F64FBC}" type="pres">
      <dgm:prSet presAssocID="{AE568909-BDD4-4EAC-92C6-A186FDE69FD6}" presName="tx1" presStyleLbl="revTx" presStyleIdx="4" presStyleCnt="6"/>
      <dgm:spPr/>
    </dgm:pt>
    <dgm:pt modelId="{A831E34C-60D1-42AE-A597-EA9B29E7AAF2}" type="pres">
      <dgm:prSet presAssocID="{AE568909-BDD4-4EAC-92C6-A186FDE69FD6}" presName="vert1" presStyleCnt="0"/>
      <dgm:spPr/>
    </dgm:pt>
    <dgm:pt modelId="{CF8CC24C-E73B-4907-9928-05207F4CB19B}" type="pres">
      <dgm:prSet presAssocID="{EBF98027-35A3-4D05-BCBF-61AC0493FB74}" presName="thickLine" presStyleLbl="alignNode1" presStyleIdx="5" presStyleCnt="6"/>
      <dgm:spPr/>
    </dgm:pt>
    <dgm:pt modelId="{B9B02EFB-B19D-4B5A-B4E9-4CA172C6F773}" type="pres">
      <dgm:prSet presAssocID="{EBF98027-35A3-4D05-BCBF-61AC0493FB74}" presName="horz1" presStyleCnt="0"/>
      <dgm:spPr/>
    </dgm:pt>
    <dgm:pt modelId="{DE9CD77C-F686-44C1-AADA-67CD7E43DAD6}" type="pres">
      <dgm:prSet presAssocID="{EBF98027-35A3-4D05-BCBF-61AC0493FB74}" presName="tx1" presStyleLbl="revTx" presStyleIdx="5" presStyleCnt="6"/>
      <dgm:spPr/>
    </dgm:pt>
    <dgm:pt modelId="{CD098ECF-D4FF-4158-A8DE-370CE01AC640}" type="pres">
      <dgm:prSet presAssocID="{EBF98027-35A3-4D05-BCBF-61AC0493FB74}" presName="vert1" presStyleCnt="0"/>
      <dgm:spPr/>
    </dgm:pt>
  </dgm:ptLst>
  <dgm:cxnLst>
    <dgm:cxn modelId="{3E86CE49-F044-4F4A-B617-06E8696254EE}" type="presOf" srcId="{5CB1349A-A62C-4162-85B5-28B426B12DD2}" destId="{CB04C3C2-87C3-4F56-8CC7-1CD21039A55F}" srcOrd="0" destOrd="0" presId="urn:microsoft.com/office/officeart/2008/layout/LinedList"/>
    <dgm:cxn modelId="{CBE9B54E-C3AB-4E2D-9414-615ABBC7C253}" type="presOf" srcId="{0146BDC5-BF5E-4346-935C-8BDB3D54497B}" destId="{6D26D1EC-C160-4174-99AC-A05D6248D1EC}" srcOrd="0" destOrd="0" presId="urn:microsoft.com/office/officeart/2008/layout/LinedList"/>
    <dgm:cxn modelId="{242DD16E-DBD1-4236-9682-261E8D059977}" srcId="{5CB1349A-A62C-4162-85B5-28B426B12DD2}" destId="{AE568909-BDD4-4EAC-92C6-A186FDE69FD6}" srcOrd="4" destOrd="0" parTransId="{D49E701C-B88F-4834-8F8E-DEDA28FCF11C}" sibTransId="{E3CB80B0-481D-4E82-AB7C-DB1A4C2A98AE}"/>
    <dgm:cxn modelId="{EA9ED16E-46A7-49D5-AA1D-9C1A8E711CBC}" srcId="{5CB1349A-A62C-4162-85B5-28B426B12DD2}" destId="{73EF9197-FF08-45C8-A591-BAF830DC8AAA}" srcOrd="0" destOrd="0" parTransId="{DF460899-7FFF-4AE8-8F9A-B83668F6EA7F}" sibTransId="{A6A190CF-9D75-4ABA-9C52-27D39C8147CD}"/>
    <dgm:cxn modelId="{8FF80751-EAAF-4C2C-8B8D-BC3AA1ECE894}" type="presOf" srcId="{4FE7B167-AB03-4546-9B40-70531F9E45FC}" destId="{ABD3D1C6-263A-4345-ADE2-8A6FFCBC622C}" srcOrd="0" destOrd="0" presId="urn:microsoft.com/office/officeart/2008/layout/LinedList"/>
    <dgm:cxn modelId="{220A9A51-1390-4E1E-B330-DB552743D65A}" type="presOf" srcId="{8B1CD79F-380A-4459-8DFF-1D3DB4F9CF80}" destId="{D5A935BF-55D1-4DDD-BEE3-355C7B8CAE41}" srcOrd="0" destOrd="0" presId="urn:microsoft.com/office/officeart/2008/layout/LinedList"/>
    <dgm:cxn modelId="{55DE6B92-A337-4080-A798-84255ADB17E6}" type="presOf" srcId="{EBF98027-35A3-4D05-BCBF-61AC0493FB74}" destId="{DE9CD77C-F686-44C1-AADA-67CD7E43DAD6}" srcOrd="0" destOrd="0" presId="urn:microsoft.com/office/officeart/2008/layout/LinedList"/>
    <dgm:cxn modelId="{B4632293-7FE4-4F12-BB53-161AF2CD4544}" type="presOf" srcId="{73EF9197-FF08-45C8-A591-BAF830DC8AAA}" destId="{760EF230-626E-4462-A082-2ECE8183BDED}" srcOrd="0" destOrd="0" presId="urn:microsoft.com/office/officeart/2008/layout/LinedList"/>
    <dgm:cxn modelId="{88BF779C-8CA3-4B7E-962D-2474A979CB53}" srcId="{5CB1349A-A62C-4162-85B5-28B426B12DD2}" destId="{8B1CD79F-380A-4459-8DFF-1D3DB4F9CF80}" srcOrd="3" destOrd="0" parTransId="{7F8715D3-F8A4-4F43-9766-9257D13ACB74}" sibTransId="{E9420878-E9E7-445F-88BE-D0799E48E6C0}"/>
    <dgm:cxn modelId="{8244DEB4-1407-4539-9ABD-4A8BFC19839F}" srcId="{5CB1349A-A62C-4162-85B5-28B426B12DD2}" destId="{0146BDC5-BF5E-4346-935C-8BDB3D54497B}" srcOrd="2" destOrd="0" parTransId="{E222B0B0-E9DA-4AEE-85BD-FE0A4474F3D3}" sibTransId="{7FA2AFC0-7D69-4787-B603-D12FC1866073}"/>
    <dgm:cxn modelId="{BDFF49B9-B94C-45FC-B469-7DD6D3B4F906}" type="presOf" srcId="{AE568909-BDD4-4EAC-92C6-A186FDE69FD6}" destId="{B4F082D0-F26E-4EEB-A8D5-8D6DB9F64FBC}" srcOrd="0" destOrd="0" presId="urn:microsoft.com/office/officeart/2008/layout/LinedList"/>
    <dgm:cxn modelId="{2F8BEEC9-49EA-43DD-9301-A3B9F3A01D10}" srcId="{5CB1349A-A62C-4162-85B5-28B426B12DD2}" destId="{EBF98027-35A3-4D05-BCBF-61AC0493FB74}" srcOrd="5" destOrd="0" parTransId="{716CA565-D725-4364-A92F-A862B581B694}" sibTransId="{E982BF9C-0370-4F33-AD7B-9B4845216D9A}"/>
    <dgm:cxn modelId="{3C9ED2CF-FC2F-44DF-B811-0A985714DD4A}" srcId="{5CB1349A-A62C-4162-85B5-28B426B12DD2}" destId="{4FE7B167-AB03-4546-9B40-70531F9E45FC}" srcOrd="1" destOrd="0" parTransId="{1F875599-06AB-4BF2-A679-D928D3249BC2}" sibTransId="{DE2F3D6E-FC22-4B01-9BBE-C306311CB65F}"/>
    <dgm:cxn modelId="{E9A4E2C6-1E28-4823-AEFD-B40364795AF2}" type="presParOf" srcId="{CB04C3C2-87C3-4F56-8CC7-1CD21039A55F}" destId="{A509F440-3CEA-4F3F-9F20-2E3583279D4C}" srcOrd="0" destOrd="0" presId="urn:microsoft.com/office/officeart/2008/layout/LinedList"/>
    <dgm:cxn modelId="{448B91BC-3833-46EE-8980-92B6D2F301C7}" type="presParOf" srcId="{CB04C3C2-87C3-4F56-8CC7-1CD21039A55F}" destId="{0ED7F731-253B-449A-85A7-940AF4854770}" srcOrd="1" destOrd="0" presId="urn:microsoft.com/office/officeart/2008/layout/LinedList"/>
    <dgm:cxn modelId="{1C012EF4-A379-4334-A973-012686D1491C}" type="presParOf" srcId="{0ED7F731-253B-449A-85A7-940AF4854770}" destId="{760EF230-626E-4462-A082-2ECE8183BDED}" srcOrd="0" destOrd="0" presId="urn:microsoft.com/office/officeart/2008/layout/LinedList"/>
    <dgm:cxn modelId="{097F49DD-8210-4CAD-A605-5C47A0D983CD}" type="presParOf" srcId="{0ED7F731-253B-449A-85A7-940AF4854770}" destId="{605DC832-B5E5-4922-9FEE-A5CEFC9242C6}" srcOrd="1" destOrd="0" presId="urn:microsoft.com/office/officeart/2008/layout/LinedList"/>
    <dgm:cxn modelId="{4D5EA2DF-4454-4619-BDC6-1FED679D548C}" type="presParOf" srcId="{CB04C3C2-87C3-4F56-8CC7-1CD21039A55F}" destId="{07053058-406D-4F92-A393-C829F34F6808}" srcOrd="2" destOrd="0" presId="urn:microsoft.com/office/officeart/2008/layout/LinedList"/>
    <dgm:cxn modelId="{87F78FDE-0A7E-406F-80B1-A65D06C25E40}" type="presParOf" srcId="{CB04C3C2-87C3-4F56-8CC7-1CD21039A55F}" destId="{675BE72E-7A3C-4172-A9F4-0CC50C8F0BBF}" srcOrd="3" destOrd="0" presId="urn:microsoft.com/office/officeart/2008/layout/LinedList"/>
    <dgm:cxn modelId="{A8223734-D767-481D-B501-F634CE36F37D}" type="presParOf" srcId="{675BE72E-7A3C-4172-A9F4-0CC50C8F0BBF}" destId="{ABD3D1C6-263A-4345-ADE2-8A6FFCBC622C}" srcOrd="0" destOrd="0" presId="urn:microsoft.com/office/officeart/2008/layout/LinedList"/>
    <dgm:cxn modelId="{EA11D5F9-9DF2-418D-AC9F-A4E2615D4884}" type="presParOf" srcId="{675BE72E-7A3C-4172-A9F4-0CC50C8F0BBF}" destId="{E2CD1613-99AB-4FD6-B07A-78A30EDEA7FE}" srcOrd="1" destOrd="0" presId="urn:microsoft.com/office/officeart/2008/layout/LinedList"/>
    <dgm:cxn modelId="{6E1D857B-04A9-4496-866B-D45439ED159E}" type="presParOf" srcId="{CB04C3C2-87C3-4F56-8CC7-1CD21039A55F}" destId="{30D891C5-B861-4CB0-AD7B-3AB0A453911F}" srcOrd="4" destOrd="0" presId="urn:microsoft.com/office/officeart/2008/layout/LinedList"/>
    <dgm:cxn modelId="{9AF6D52E-68AB-433A-AA95-574627A0F1F2}" type="presParOf" srcId="{CB04C3C2-87C3-4F56-8CC7-1CD21039A55F}" destId="{6BAC6540-CA49-42BC-9CA9-1BA985C07558}" srcOrd="5" destOrd="0" presId="urn:microsoft.com/office/officeart/2008/layout/LinedList"/>
    <dgm:cxn modelId="{0AB8FA15-6410-4458-BF48-B43216CF0F27}" type="presParOf" srcId="{6BAC6540-CA49-42BC-9CA9-1BA985C07558}" destId="{6D26D1EC-C160-4174-99AC-A05D6248D1EC}" srcOrd="0" destOrd="0" presId="urn:microsoft.com/office/officeart/2008/layout/LinedList"/>
    <dgm:cxn modelId="{0AFEA5E5-4235-4F50-B60B-ADF3448FF232}" type="presParOf" srcId="{6BAC6540-CA49-42BC-9CA9-1BA985C07558}" destId="{76F99DBC-54BE-4F36-95D0-B96DC83F52DD}" srcOrd="1" destOrd="0" presId="urn:microsoft.com/office/officeart/2008/layout/LinedList"/>
    <dgm:cxn modelId="{8E911407-2B84-43A0-B599-A2E462965340}" type="presParOf" srcId="{CB04C3C2-87C3-4F56-8CC7-1CD21039A55F}" destId="{00B1CC95-DC37-4BE7-BF75-512304173F89}" srcOrd="6" destOrd="0" presId="urn:microsoft.com/office/officeart/2008/layout/LinedList"/>
    <dgm:cxn modelId="{E532332A-16DD-4BCA-8456-06A5B3DC7738}" type="presParOf" srcId="{CB04C3C2-87C3-4F56-8CC7-1CD21039A55F}" destId="{2830F7BF-60E7-4F8B-9C4C-87F3AC56FF7B}" srcOrd="7" destOrd="0" presId="urn:microsoft.com/office/officeart/2008/layout/LinedList"/>
    <dgm:cxn modelId="{4EFE0B61-BB5E-40E2-8C13-736315F5C96E}" type="presParOf" srcId="{2830F7BF-60E7-4F8B-9C4C-87F3AC56FF7B}" destId="{D5A935BF-55D1-4DDD-BEE3-355C7B8CAE41}" srcOrd="0" destOrd="0" presId="urn:microsoft.com/office/officeart/2008/layout/LinedList"/>
    <dgm:cxn modelId="{C36C933F-3274-4FDB-A58C-A619C7753DE7}" type="presParOf" srcId="{2830F7BF-60E7-4F8B-9C4C-87F3AC56FF7B}" destId="{B32323D4-A475-462D-A1EC-4B031A7BBE5B}" srcOrd="1" destOrd="0" presId="urn:microsoft.com/office/officeart/2008/layout/LinedList"/>
    <dgm:cxn modelId="{06D96AB0-2DA3-4857-A5D3-33373D0CDC9B}" type="presParOf" srcId="{CB04C3C2-87C3-4F56-8CC7-1CD21039A55F}" destId="{4453A68D-7B18-44A0-A7FA-4D5C53EAC8BD}" srcOrd="8" destOrd="0" presId="urn:microsoft.com/office/officeart/2008/layout/LinedList"/>
    <dgm:cxn modelId="{F296EFEF-B6D7-402D-9B45-6561C6BA2EC6}" type="presParOf" srcId="{CB04C3C2-87C3-4F56-8CC7-1CD21039A55F}" destId="{D8931079-B0D3-45F9-83D8-19A80CD6099E}" srcOrd="9" destOrd="0" presId="urn:microsoft.com/office/officeart/2008/layout/LinedList"/>
    <dgm:cxn modelId="{0644C5B8-0DDF-42E6-9F76-D60DB51B6A83}" type="presParOf" srcId="{D8931079-B0D3-45F9-83D8-19A80CD6099E}" destId="{B4F082D0-F26E-4EEB-A8D5-8D6DB9F64FBC}" srcOrd="0" destOrd="0" presId="urn:microsoft.com/office/officeart/2008/layout/LinedList"/>
    <dgm:cxn modelId="{DF5EC7E6-FFF9-413F-8191-89B2611389DD}" type="presParOf" srcId="{D8931079-B0D3-45F9-83D8-19A80CD6099E}" destId="{A831E34C-60D1-42AE-A597-EA9B29E7AAF2}" srcOrd="1" destOrd="0" presId="urn:microsoft.com/office/officeart/2008/layout/LinedList"/>
    <dgm:cxn modelId="{26B30E30-DCD6-4FCB-B193-799F9A29EDC0}" type="presParOf" srcId="{CB04C3C2-87C3-4F56-8CC7-1CD21039A55F}" destId="{CF8CC24C-E73B-4907-9928-05207F4CB19B}" srcOrd="10" destOrd="0" presId="urn:microsoft.com/office/officeart/2008/layout/LinedList"/>
    <dgm:cxn modelId="{8D394A62-6742-46CB-B6B2-0467EEEB7A2A}" type="presParOf" srcId="{CB04C3C2-87C3-4F56-8CC7-1CD21039A55F}" destId="{B9B02EFB-B19D-4B5A-B4E9-4CA172C6F773}" srcOrd="11" destOrd="0" presId="urn:microsoft.com/office/officeart/2008/layout/LinedList"/>
    <dgm:cxn modelId="{7E8FAEC8-17C5-4C51-ABAF-E27D2268041C}" type="presParOf" srcId="{B9B02EFB-B19D-4B5A-B4E9-4CA172C6F773}" destId="{DE9CD77C-F686-44C1-AADA-67CD7E43DAD6}" srcOrd="0" destOrd="0" presId="urn:microsoft.com/office/officeart/2008/layout/LinedList"/>
    <dgm:cxn modelId="{B2F30616-057B-4B87-9F59-1994296C9CD4}" type="presParOf" srcId="{B9B02EFB-B19D-4B5A-B4E9-4CA172C6F773}" destId="{CD098ECF-D4FF-4158-A8DE-370CE01AC6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54510-DE6C-4361-BCB5-138C987B62B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658D35-0DBE-4890-BF58-45BD7FDBA253}">
      <dgm:prSet/>
      <dgm:spPr/>
      <dgm:t>
        <a:bodyPr/>
        <a:lstStyle/>
        <a:p>
          <a:r>
            <a:rPr lang="en-AU">
              <a:latin typeface="Calibri Light" panose="020F0302020204030204"/>
            </a:rPr>
            <a:t>Increased</a:t>
          </a:r>
          <a:r>
            <a:rPr lang="en-AU"/>
            <a:t> costs</a:t>
          </a:r>
          <a:endParaRPr lang="en-US"/>
        </a:p>
      </dgm:t>
    </dgm:pt>
    <dgm:pt modelId="{E2418DEB-1C0F-4893-9C23-612954BFE47B}" type="parTrans" cxnId="{2894392E-7A20-461C-B4BE-2C695F3D09F5}">
      <dgm:prSet/>
      <dgm:spPr/>
      <dgm:t>
        <a:bodyPr/>
        <a:lstStyle/>
        <a:p>
          <a:endParaRPr lang="en-US"/>
        </a:p>
      </dgm:t>
    </dgm:pt>
    <dgm:pt modelId="{263EB9FE-C84F-4353-84F5-E046BA5317AA}" type="sibTrans" cxnId="{2894392E-7A20-461C-B4BE-2C695F3D09F5}">
      <dgm:prSet/>
      <dgm:spPr/>
      <dgm:t>
        <a:bodyPr/>
        <a:lstStyle/>
        <a:p>
          <a:endParaRPr lang="en-US"/>
        </a:p>
      </dgm:t>
    </dgm:pt>
    <dgm:pt modelId="{9F87D551-54CF-4C33-8529-B6FC27043ED8}">
      <dgm:prSet/>
      <dgm:spPr/>
      <dgm:t>
        <a:bodyPr/>
        <a:lstStyle/>
        <a:p>
          <a:r>
            <a:rPr lang="en-AU" dirty="0"/>
            <a:t>Difficulty with software development - slow and expensive</a:t>
          </a:r>
          <a:endParaRPr lang="en-US" dirty="0"/>
        </a:p>
      </dgm:t>
    </dgm:pt>
    <dgm:pt modelId="{92FEA56C-F2AD-4855-8107-DDDCAEA9CC13}" type="parTrans" cxnId="{B11E3ED6-FF51-4682-9A85-6F6834B1D7A6}">
      <dgm:prSet/>
      <dgm:spPr/>
      <dgm:t>
        <a:bodyPr/>
        <a:lstStyle/>
        <a:p>
          <a:endParaRPr lang="en-US"/>
        </a:p>
      </dgm:t>
    </dgm:pt>
    <dgm:pt modelId="{4463A9AD-20CD-4F90-8379-988527B92806}" type="sibTrans" cxnId="{B11E3ED6-FF51-4682-9A85-6F6834B1D7A6}">
      <dgm:prSet/>
      <dgm:spPr/>
      <dgm:t>
        <a:bodyPr/>
        <a:lstStyle/>
        <a:p>
          <a:endParaRPr lang="en-US"/>
        </a:p>
      </dgm:t>
    </dgm:pt>
    <dgm:pt modelId="{4D5EA0FE-9040-4AFD-AEF0-EAB8E71C9BB7}">
      <dgm:prSet/>
      <dgm:spPr/>
      <dgm:t>
        <a:bodyPr/>
        <a:lstStyle/>
        <a:p>
          <a:r>
            <a:rPr lang="en-AU" dirty="0"/>
            <a:t>Few experienced programmers</a:t>
          </a:r>
          <a:endParaRPr lang="en-US" dirty="0"/>
        </a:p>
      </dgm:t>
    </dgm:pt>
    <dgm:pt modelId="{71E2B0BF-BD28-46F2-A965-A6C0A2A7F190}" type="parTrans" cxnId="{D5780AC2-C53C-4A03-BB3C-EA43060A50FD}">
      <dgm:prSet/>
      <dgm:spPr/>
      <dgm:t>
        <a:bodyPr/>
        <a:lstStyle/>
        <a:p>
          <a:endParaRPr lang="en-US"/>
        </a:p>
      </dgm:t>
    </dgm:pt>
    <dgm:pt modelId="{5152D8B6-A72C-4EEF-9AA0-A3F0C41CD9E9}" type="sibTrans" cxnId="{D5780AC2-C53C-4A03-BB3C-EA43060A50FD}">
      <dgm:prSet/>
      <dgm:spPr/>
      <dgm:t>
        <a:bodyPr/>
        <a:lstStyle/>
        <a:p>
          <a:endParaRPr lang="en-US"/>
        </a:p>
      </dgm:t>
    </dgm:pt>
    <dgm:pt modelId="{7B074E07-4961-4772-8B16-C2A870408D3A}">
      <dgm:prSet/>
      <dgm:spPr/>
      <dgm:t>
        <a:bodyPr/>
        <a:lstStyle/>
        <a:p>
          <a:r>
            <a:rPr lang="en-AU"/>
            <a:t>Few </a:t>
          </a:r>
          <a:r>
            <a:rPr lang="en-AU" dirty="0"/>
            <a:t>practical products have reached the market as yet. </a:t>
          </a:r>
          <a:br>
            <a:rPr lang="en-AU" dirty="0"/>
          </a:br>
          <a:endParaRPr lang="en-US" dirty="0"/>
        </a:p>
      </dgm:t>
    </dgm:pt>
    <dgm:pt modelId="{7E385AFE-D013-4F14-9171-7525671855AA}" type="parTrans" cxnId="{4F23FA3F-C111-4D5B-8489-329C371B825B}">
      <dgm:prSet/>
      <dgm:spPr/>
      <dgm:t>
        <a:bodyPr/>
        <a:lstStyle/>
        <a:p>
          <a:endParaRPr lang="en-US"/>
        </a:p>
      </dgm:t>
    </dgm:pt>
    <dgm:pt modelId="{34E618DB-ED4D-423F-B4AC-FD1D8F814DA8}" type="sibTrans" cxnId="{4F23FA3F-C111-4D5B-8489-329C371B825B}">
      <dgm:prSet/>
      <dgm:spPr/>
      <dgm:t>
        <a:bodyPr/>
        <a:lstStyle/>
        <a:p>
          <a:endParaRPr lang="en-US"/>
        </a:p>
      </dgm:t>
    </dgm:pt>
    <dgm:pt modelId="{777902F9-0977-43DC-843A-0D09810591C0}" type="pres">
      <dgm:prSet presAssocID="{4E654510-DE6C-4361-BCB5-138C987B62B8}" presName="diagram" presStyleCnt="0">
        <dgm:presLayoutVars>
          <dgm:dir/>
          <dgm:resizeHandles val="exact"/>
        </dgm:presLayoutVars>
      </dgm:prSet>
      <dgm:spPr/>
    </dgm:pt>
    <dgm:pt modelId="{781CC40E-883C-41B2-AF54-D70F7585E00E}" type="pres">
      <dgm:prSet presAssocID="{28658D35-0DBE-4890-BF58-45BD7FDBA253}" presName="node" presStyleLbl="node1" presStyleIdx="0" presStyleCnt="4">
        <dgm:presLayoutVars>
          <dgm:bulletEnabled val="1"/>
        </dgm:presLayoutVars>
      </dgm:prSet>
      <dgm:spPr/>
    </dgm:pt>
    <dgm:pt modelId="{5C398E04-658F-4DF1-8B54-D55FDBB63602}" type="pres">
      <dgm:prSet presAssocID="{263EB9FE-C84F-4353-84F5-E046BA5317AA}" presName="sibTrans" presStyleCnt="0"/>
      <dgm:spPr/>
    </dgm:pt>
    <dgm:pt modelId="{4425F36A-4AD5-4D02-B6A2-CF85766E72FA}" type="pres">
      <dgm:prSet presAssocID="{9F87D551-54CF-4C33-8529-B6FC27043ED8}" presName="node" presStyleLbl="node1" presStyleIdx="1" presStyleCnt="4">
        <dgm:presLayoutVars>
          <dgm:bulletEnabled val="1"/>
        </dgm:presLayoutVars>
      </dgm:prSet>
      <dgm:spPr/>
    </dgm:pt>
    <dgm:pt modelId="{4A4374B4-2456-469B-894E-320A2375A4C4}" type="pres">
      <dgm:prSet presAssocID="{4463A9AD-20CD-4F90-8379-988527B92806}" presName="sibTrans" presStyleCnt="0"/>
      <dgm:spPr/>
    </dgm:pt>
    <dgm:pt modelId="{49F14604-9534-4BD9-ABD8-D8CCEBD4A8C8}" type="pres">
      <dgm:prSet presAssocID="{4D5EA0FE-9040-4AFD-AEF0-EAB8E71C9BB7}" presName="node" presStyleLbl="node1" presStyleIdx="2" presStyleCnt="4">
        <dgm:presLayoutVars>
          <dgm:bulletEnabled val="1"/>
        </dgm:presLayoutVars>
      </dgm:prSet>
      <dgm:spPr/>
    </dgm:pt>
    <dgm:pt modelId="{A168E99E-EB3C-4E4B-B6A8-2BC18580DFFA}" type="pres">
      <dgm:prSet presAssocID="{5152D8B6-A72C-4EEF-9AA0-A3F0C41CD9E9}" presName="sibTrans" presStyleCnt="0"/>
      <dgm:spPr/>
    </dgm:pt>
    <dgm:pt modelId="{677E6984-7456-4BD6-89C9-AA2F6842ADE2}" type="pres">
      <dgm:prSet presAssocID="{7B074E07-4961-4772-8B16-C2A870408D3A}" presName="node" presStyleLbl="node1" presStyleIdx="3" presStyleCnt="4">
        <dgm:presLayoutVars>
          <dgm:bulletEnabled val="1"/>
        </dgm:presLayoutVars>
      </dgm:prSet>
      <dgm:spPr/>
    </dgm:pt>
  </dgm:ptLst>
  <dgm:cxnLst>
    <dgm:cxn modelId="{2894392E-7A20-461C-B4BE-2C695F3D09F5}" srcId="{4E654510-DE6C-4361-BCB5-138C987B62B8}" destId="{28658D35-0DBE-4890-BF58-45BD7FDBA253}" srcOrd="0" destOrd="0" parTransId="{E2418DEB-1C0F-4893-9C23-612954BFE47B}" sibTransId="{263EB9FE-C84F-4353-84F5-E046BA5317AA}"/>
    <dgm:cxn modelId="{4F23FA3F-C111-4D5B-8489-329C371B825B}" srcId="{4E654510-DE6C-4361-BCB5-138C987B62B8}" destId="{7B074E07-4961-4772-8B16-C2A870408D3A}" srcOrd="3" destOrd="0" parTransId="{7E385AFE-D013-4F14-9171-7525671855AA}" sibTransId="{34E618DB-ED4D-423F-B4AC-FD1D8F814DA8}"/>
    <dgm:cxn modelId="{2660F76E-8B79-417A-947B-8C46681F700B}" type="presOf" srcId="{4D5EA0FE-9040-4AFD-AEF0-EAB8E71C9BB7}" destId="{49F14604-9534-4BD9-ABD8-D8CCEBD4A8C8}" srcOrd="0" destOrd="0" presId="urn:microsoft.com/office/officeart/2005/8/layout/default"/>
    <dgm:cxn modelId="{2CE80070-A2FD-4B4F-A6F2-AEA764A8B8C4}" type="presOf" srcId="{9F87D551-54CF-4C33-8529-B6FC27043ED8}" destId="{4425F36A-4AD5-4D02-B6A2-CF85766E72FA}" srcOrd="0" destOrd="0" presId="urn:microsoft.com/office/officeart/2005/8/layout/default"/>
    <dgm:cxn modelId="{4E4CD390-7A5E-4432-9CF5-D944C3643130}" type="presOf" srcId="{4E654510-DE6C-4361-BCB5-138C987B62B8}" destId="{777902F9-0977-43DC-843A-0D09810591C0}" srcOrd="0" destOrd="0" presId="urn:microsoft.com/office/officeart/2005/8/layout/default"/>
    <dgm:cxn modelId="{01B548B0-C91A-44B7-8F3C-67C27A026A3E}" type="presOf" srcId="{28658D35-0DBE-4890-BF58-45BD7FDBA253}" destId="{781CC40E-883C-41B2-AF54-D70F7585E00E}" srcOrd="0" destOrd="0" presId="urn:microsoft.com/office/officeart/2005/8/layout/default"/>
    <dgm:cxn modelId="{D5780AC2-C53C-4A03-BB3C-EA43060A50FD}" srcId="{4E654510-DE6C-4361-BCB5-138C987B62B8}" destId="{4D5EA0FE-9040-4AFD-AEF0-EAB8E71C9BB7}" srcOrd="2" destOrd="0" parTransId="{71E2B0BF-BD28-46F2-A965-A6C0A2A7F190}" sibTransId="{5152D8B6-A72C-4EEF-9AA0-A3F0C41CD9E9}"/>
    <dgm:cxn modelId="{901CD2C2-EFC5-4D57-8E62-AA53C1D8F48E}" type="presOf" srcId="{7B074E07-4961-4772-8B16-C2A870408D3A}" destId="{677E6984-7456-4BD6-89C9-AA2F6842ADE2}" srcOrd="0" destOrd="0" presId="urn:microsoft.com/office/officeart/2005/8/layout/default"/>
    <dgm:cxn modelId="{B11E3ED6-FF51-4682-9A85-6F6834B1D7A6}" srcId="{4E654510-DE6C-4361-BCB5-138C987B62B8}" destId="{9F87D551-54CF-4C33-8529-B6FC27043ED8}" srcOrd="1" destOrd="0" parTransId="{92FEA56C-F2AD-4855-8107-DDDCAEA9CC13}" sibTransId="{4463A9AD-20CD-4F90-8379-988527B92806}"/>
    <dgm:cxn modelId="{51EA0AF3-7F0E-4DF6-BD83-8A40C3B3E8B6}" type="presParOf" srcId="{777902F9-0977-43DC-843A-0D09810591C0}" destId="{781CC40E-883C-41B2-AF54-D70F7585E00E}" srcOrd="0" destOrd="0" presId="urn:microsoft.com/office/officeart/2005/8/layout/default"/>
    <dgm:cxn modelId="{50B864AB-E632-47E6-A774-1B2D75AB11FD}" type="presParOf" srcId="{777902F9-0977-43DC-843A-0D09810591C0}" destId="{5C398E04-658F-4DF1-8B54-D55FDBB63602}" srcOrd="1" destOrd="0" presId="urn:microsoft.com/office/officeart/2005/8/layout/default"/>
    <dgm:cxn modelId="{7D934A3B-7ACC-41BF-8D98-C572C33FABEC}" type="presParOf" srcId="{777902F9-0977-43DC-843A-0D09810591C0}" destId="{4425F36A-4AD5-4D02-B6A2-CF85766E72FA}" srcOrd="2" destOrd="0" presId="urn:microsoft.com/office/officeart/2005/8/layout/default"/>
    <dgm:cxn modelId="{77940F4D-09E3-4023-B9C7-39CC13D52308}" type="presParOf" srcId="{777902F9-0977-43DC-843A-0D09810591C0}" destId="{4A4374B4-2456-469B-894E-320A2375A4C4}" srcOrd="3" destOrd="0" presId="urn:microsoft.com/office/officeart/2005/8/layout/default"/>
    <dgm:cxn modelId="{A93E4C10-1E24-4349-B202-E02EC9CB5160}" type="presParOf" srcId="{777902F9-0977-43DC-843A-0D09810591C0}" destId="{49F14604-9534-4BD9-ABD8-D8CCEBD4A8C8}" srcOrd="4" destOrd="0" presId="urn:microsoft.com/office/officeart/2005/8/layout/default"/>
    <dgm:cxn modelId="{DBD83DBD-4AA6-4985-A56F-0770AB1D9223}" type="presParOf" srcId="{777902F9-0977-43DC-843A-0D09810591C0}" destId="{A168E99E-EB3C-4E4B-B6A8-2BC18580DFFA}" srcOrd="5" destOrd="0" presId="urn:microsoft.com/office/officeart/2005/8/layout/default"/>
    <dgm:cxn modelId="{9746CC5C-04C0-4E4D-B163-84EE8FE8F595}" type="presParOf" srcId="{777902F9-0977-43DC-843A-0D09810591C0}" destId="{677E6984-7456-4BD6-89C9-AA2F6842ADE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9F440-3CEA-4F3F-9F20-2E3583279D4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EF230-626E-4462-A082-2ECE8183BDED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i="1" kern="1200"/>
            <a:t>Philosophy</a:t>
          </a:r>
          <a:endParaRPr lang="en-US" sz="3700" kern="1200"/>
        </a:p>
      </dsp:txBody>
      <dsp:txXfrm>
        <a:off x="0" y="2492"/>
        <a:ext cx="6492875" cy="850069"/>
      </dsp:txXfrm>
    </dsp:sp>
    <dsp:sp modelId="{07053058-406D-4F92-A393-C829F34F6808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3D1C6-263A-4345-ADE2-8A6FFCBC622C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i="1" kern="1200"/>
            <a:t>Mathematics</a:t>
          </a:r>
          <a:endParaRPr lang="en-US" sz="3700" kern="1200"/>
        </a:p>
      </dsp:txBody>
      <dsp:txXfrm>
        <a:off x="0" y="852561"/>
        <a:ext cx="6492875" cy="850069"/>
      </dsp:txXfrm>
    </dsp:sp>
    <dsp:sp modelId="{30D891C5-B861-4CB0-AD7B-3AB0A453911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6D1EC-C160-4174-99AC-A05D6248D1EC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i="1" kern="1200"/>
            <a:t>Psychology</a:t>
          </a:r>
          <a:endParaRPr lang="en-US" sz="3700" kern="1200"/>
        </a:p>
      </dsp:txBody>
      <dsp:txXfrm>
        <a:off x="0" y="1702630"/>
        <a:ext cx="6492875" cy="850069"/>
      </dsp:txXfrm>
    </dsp:sp>
    <dsp:sp modelId="{00B1CC95-DC37-4BE7-BF75-512304173F89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935BF-55D1-4DDD-BEE3-355C7B8CAE41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i="1" kern="1200"/>
            <a:t>Computer Engineering</a:t>
          </a:r>
          <a:endParaRPr lang="en-US" sz="3700" kern="1200"/>
        </a:p>
      </dsp:txBody>
      <dsp:txXfrm>
        <a:off x="0" y="2552699"/>
        <a:ext cx="6492875" cy="850069"/>
      </dsp:txXfrm>
    </dsp:sp>
    <dsp:sp modelId="{4453A68D-7B18-44A0-A7FA-4D5C53EAC8BD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082D0-F26E-4EEB-A8D5-8D6DB9F64FBC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i="1" kern="1200"/>
            <a:t>Control Theory and Cybernetics</a:t>
          </a:r>
          <a:endParaRPr lang="en-US" sz="3700" kern="1200"/>
        </a:p>
      </dsp:txBody>
      <dsp:txXfrm>
        <a:off x="0" y="3402769"/>
        <a:ext cx="6492875" cy="850069"/>
      </dsp:txXfrm>
    </dsp:sp>
    <dsp:sp modelId="{CF8CC24C-E73B-4907-9928-05207F4CB19B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CD77C-F686-44C1-AADA-67CD7E43DAD6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i="1" kern="1200"/>
            <a:t>Linguistics</a:t>
          </a:r>
          <a:endParaRPr lang="en-US" sz="3700" kern="1200"/>
        </a:p>
      </dsp:txBody>
      <dsp:txXfrm>
        <a:off x="0" y="4252838"/>
        <a:ext cx="6492875" cy="85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CC40E-883C-41B2-AF54-D70F7585E00E}">
      <dsp:nvSpPr>
        <dsp:cNvPr id="0" name=""/>
        <dsp:cNvSpPr/>
      </dsp:nvSpPr>
      <dsp:spPr>
        <a:xfrm>
          <a:off x="185698" y="1520"/>
          <a:ext cx="2855118" cy="1713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>
              <a:latin typeface="Calibri Light" panose="020F0302020204030204"/>
            </a:rPr>
            <a:t>Increased</a:t>
          </a:r>
          <a:r>
            <a:rPr lang="en-AU" sz="2300" kern="1200"/>
            <a:t> costs</a:t>
          </a:r>
          <a:endParaRPr lang="en-US" sz="2300" kern="1200"/>
        </a:p>
      </dsp:txBody>
      <dsp:txXfrm>
        <a:off x="185698" y="1520"/>
        <a:ext cx="2855118" cy="1713071"/>
      </dsp:txXfrm>
    </dsp:sp>
    <dsp:sp modelId="{4425F36A-4AD5-4D02-B6A2-CF85766E72FA}">
      <dsp:nvSpPr>
        <dsp:cNvPr id="0" name=""/>
        <dsp:cNvSpPr/>
      </dsp:nvSpPr>
      <dsp:spPr>
        <a:xfrm>
          <a:off x="3326329" y="1520"/>
          <a:ext cx="2855118" cy="171307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Difficulty with software development - slow and expensive</a:t>
          </a:r>
          <a:endParaRPr lang="en-US" sz="2300" kern="1200" dirty="0"/>
        </a:p>
      </dsp:txBody>
      <dsp:txXfrm>
        <a:off x="3326329" y="1520"/>
        <a:ext cx="2855118" cy="1713071"/>
      </dsp:txXfrm>
    </dsp:sp>
    <dsp:sp modelId="{49F14604-9534-4BD9-ABD8-D8CCEBD4A8C8}">
      <dsp:nvSpPr>
        <dsp:cNvPr id="0" name=""/>
        <dsp:cNvSpPr/>
      </dsp:nvSpPr>
      <dsp:spPr>
        <a:xfrm>
          <a:off x="6466960" y="1520"/>
          <a:ext cx="2855118" cy="171307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Few experienced programmers</a:t>
          </a:r>
          <a:endParaRPr lang="en-US" sz="2300" kern="1200" dirty="0"/>
        </a:p>
      </dsp:txBody>
      <dsp:txXfrm>
        <a:off x="6466960" y="1520"/>
        <a:ext cx="2855118" cy="1713071"/>
      </dsp:txXfrm>
    </dsp:sp>
    <dsp:sp modelId="{677E6984-7456-4BD6-89C9-AA2F6842ADE2}">
      <dsp:nvSpPr>
        <dsp:cNvPr id="0" name=""/>
        <dsp:cNvSpPr/>
      </dsp:nvSpPr>
      <dsp:spPr>
        <a:xfrm>
          <a:off x="3326329" y="2000103"/>
          <a:ext cx="2855118" cy="171307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Few </a:t>
          </a:r>
          <a:r>
            <a:rPr lang="en-AU" sz="2300" kern="1200" dirty="0"/>
            <a:t>practical products have reached the market as yet. </a:t>
          </a:r>
          <a:br>
            <a:rPr lang="en-AU" sz="2300" kern="1200" dirty="0"/>
          </a:br>
          <a:endParaRPr lang="en-US" sz="2300" kern="1200" dirty="0"/>
        </a:p>
      </dsp:txBody>
      <dsp:txXfrm>
        <a:off x="3326329" y="2000103"/>
        <a:ext cx="2855118" cy="1713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2FB83-F135-4C4A-8541-1F78DB94B38F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960E-D1A6-4625-9804-BF7CC7AA5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1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AE672-C1B2-4805-8C14-8663FABEC82B}" type="slidenum">
              <a:rPr lang="ar-SA" altLang="ar-JO"/>
              <a:pPr/>
              <a:t>9</a:t>
            </a:fld>
            <a:endParaRPr lang="en-US" altLang="ar-J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altLang="ar-J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0119-81CE-420D-A9B9-A425CE6ED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62056-3622-4AEF-9B1F-E58C8F57D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BFBD6-4B05-46FB-8792-56BD0A06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C055-8E08-40F2-A125-D28BE864093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60BC-5A30-4714-B4D9-8B01E8E9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DAACD-0BCC-48E0-9D76-9B75806A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E3F3-51AF-4AE0-9C00-1586FA75B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55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AD8B-B595-4E1F-A2BA-DD99E753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81916-527A-4BE3-8CDE-2591FD500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56E0-FD31-445D-A462-039530AD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C055-8E08-40F2-A125-D28BE864093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F864-70BC-4EA9-A660-DCB021BD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21D4-0CBE-48CC-B09F-0F06879D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E3F3-51AF-4AE0-9C00-1586FA75B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1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2C69A-35CC-4BBA-8458-E8EF20820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D5BF1-9901-4076-AA81-6E38DFDE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B3E8-B405-4079-AC0C-3DD20D24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C055-8E08-40F2-A125-D28BE864093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C65B-A109-40F8-8E75-C309A3AD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A7E4-2F45-404C-AE86-2FBDE7E5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E3F3-51AF-4AE0-9C00-1586FA75B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7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3FC0-F60C-4412-AEB6-3A52F664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2AC4-EE94-4866-97F5-BB4B83E5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95A7-2480-41A6-89C6-301EFC76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C055-8E08-40F2-A125-D28BE864093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22E9-E6FA-4CE1-8471-A7E1C725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14B0-7CF8-44CA-ABE7-E124E6AC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E3F3-51AF-4AE0-9C00-1586FA75B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07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04EF-BCDF-48CF-9E76-133E1457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A1BEF-71BF-45A6-AD4B-9C2B6724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BB02D-B5A7-4006-8292-4C91BDE4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C055-8E08-40F2-A125-D28BE864093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6D84-0B44-4FA6-BAD7-7CE6434E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C861E-541E-4902-B72B-5213FC64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E3F3-51AF-4AE0-9C00-1586FA75B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02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3905-09D4-4201-9F0F-154750E7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FB38-03EC-44C2-AAFA-09F657ED3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A9F6F-E776-4403-A0F0-44DD120DC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C36B7-8F9E-46D7-8FCC-75B047D0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C055-8E08-40F2-A125-D28BE864093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59991-F38D-4583-8050-847CC7C5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E5684-1C63-41CC-81F7-FD343CDC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E3F3-51AF-4AE0-9C00-1586FA75B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1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D0CC-100C-416D-8A53-1F308FA8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5D16B-5C9F-4758-ACF2-6B590812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E09FA-4297-4843-9176-43BAE94D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CE98C-ED67-4E2B-AC93-6F97E2284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77E47-D8D7-4C98-9C0A-20EF12A29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7EC06-18E1-4FFE-AEA4-85365A7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C055-8E08-40F2-A125-D28BE864093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25803-99B3-4AF1-8E9A-65EE7326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F8BFB-E122-44BE-97B1-A3CA8E00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E3F3-51AF-4AE0-9C00-1586FA75B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0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9C7A-C721-48A4-9B4B-25F265AC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6D91-47FD-4AAA-A090-FA020851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C055-8E08-40F2-A125-D28BE864093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DE90C-17CE-4FE2-A99C-E1043A2F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AAF65-AB9C-4C24-B18D-38257B28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E3F3-51AF-4AE0-9C00-1586FA75B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4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850D9-6B23-4B8C-BCBF-6272106A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C055-8E08-40F2-A125-D28BE864093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B9CDE-7F5E-4CCA-9952-DBA4FE23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D501D-49F2-45AC-A8EB-1FC843E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E3F3-51AF-4AE0-9C00-1586FA75B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5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C18C-ACF0-4254-B30A-0463C944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3CB1-E2F1-4EEF-8452-32C850EE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76E8A-A28E-4171-99CE-B84EAC037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CBEE6-09B6-4E0C-A9E6-53DC60AF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C055-8E08-40F2-A125-D28BE864093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40E0-E599-4848-B8D0-E3358D98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B7C92-8743-40C6-8ADB-4DD95D03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E3F3-51AF-4AE0-9C00-1586FA75B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0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6767-E5E6-47A8-9D14-A1A0BF5A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D1DA4-7546-4808-9B51-F871E7E42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5CADD-0624-40F8-8EF9-4A4C8777D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C5E09-2212-40F5-BFE2-C2F303C0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C055-8E08-40F2-A125-D28BE864093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30EEE-9678-4835-915F-FF92D907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EA6D9-4CD7-4F11-A4F3-31B9971C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E3F3-51AF-4AE0-9C00-1586FA75B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77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72827-596C-4983-A209-E808B260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3C3F0-5FB5-4175-B91A-7D27B4A3D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779E-654E-4D45-B7F8-BEDBDB85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C055-8E08-40F2-A125-D28BE864093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6D59-B364-4AE5-8728-EF94248C5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14E2-D0ED-4CC5-B564-727DCB2AE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E3F3-51AF-4AE0-9C00-1586FA75B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4DAF9-D35D-49F1-9CCD-F3C695145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IN" sz="4400">
                <a:solidFill>
                  <a:srgbClr val="000000"/>
                </a:solidFill>
              </a:rPr>
              <a:t>Artificial Intelligence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CB24F2D-F83B-4CC3-9733-F5F4BD80B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43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294" name="Rectangle 14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000" kern="1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Some Advantages of Artificial Intelligence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4000" kern="12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1"/>
            <a:r>
              <a:rPr lang="en-US" altLang="ar-JO" sz="2800" dirty="0"/>
              <a:t>More powerful and more useful computers</a:t>
            </a:r>
          </a:p>
          <a:p>
            <a:pPr lvl="1"/>
            <a:r>
              <a:rPr lang="en-US" altLang="ar-JO" sz="2800" dirty="0"/>
              <a:t>New and improved interfaces</a:t>
            </a:r>
          </a:p>
          <a:p>
            <a:pPr lvl="1"/>
            <a:r>
              <a:rPr lang="en-US" altLang="ar-JO" sz="2800" dirty="0"/>
              <a:t>Solving new problems</a:t>
            </a:r>
          </a:p>
          <a:p>
            <a:pPr lvl="1"/>
            <a:r>
              <a:rPr lang="en-US" altLang="ar-JO" sz="2800" dirty="0"/>
              <a:t>Better handling of information</a:t>
            </a:r>
          </a:p>
          <a:p>
            <a:pPr lvl="1"/>
            <a:r>
              <a:rPr lang="en-US" altLang="ar-JO" sz="2800" dirty="0"/>
              <a:t>Relieves information overload</a:t>
            </a:r>
          </a:p>
          <a:p>
            <a:pPr lvl="1"/>
            <a:r>
              <a:rPr lang="en-US" altLang="ar-JO" sz="2800" dirty="0"/>
              <a:t>Conversion of information into knowledge</a:t>
            </a:r>
          </a:p>
          <a:p>
            <a:pPr marL="457200" lvl="1" indent="0">
              <a:buNone/>
            </a:pPr>
            <a:br>
              <a:rPr lang="en-US" altLang="ar-JO" sz="2800" dirty="0"/>
            </a:br>
            <a:br>
              <a:rPr lang="en-US" altLang="ar-JO" dirty="0"/>
            </a:br>
            <a:endParaRPr lang="en-US" altLang="ar-J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ar-JO" sz="4000">
                <a:solidFill>
                  <a:srgbClr val="FFFFFF"/>
                </a:solidFill>
              </a:rPr>
              <a:t>The Disadvantages</a:t>
            </a:r>
            <a:endParaRPr lang="en-US" altLang="ar-JO" sz="4000">
              <a:solidFill>
                <a:srgbClr val="FFFFFF"/>
              </a:solidFill>
            </a:endParaRPr>
          </a:p>
        </p:txBody>
      </p:sp>
      <p:graphicFrame>
        <p:nvGraphicFramePr>
          <p:cNvPr id="65541" name="Rectangle 3">
            <a:extLst>
              <a:ext uri="{FF2B5EF4-FFF2-40B4-BE49-F238E27FC236}">
                <a16:creationId xmlns:a16="http://schemas.microsoft.com/office/drawing/2014/main" id="{D18A7F66-6C5E-4791-8920-16F0D9FA8D6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3748466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E99407-0C95-41F2-9419-55929748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Foundation Of 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931FEF-BB06-43CB-8927-98814D4DB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33892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37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4800" b="1" dirty="0">
                <a:solidFill>
                  <a:schemeClr val="bg1"/>
                </a:solidFill>
                <a:ea typeface="PMingLiU" pitchFamily="18" charset="-120"/>
              </a:rPr>
              <a:t>Foundation of AI</a:t>
            </a:r>
            <a:endParaRPr lang="en-US" altLang="ar-JO" sz="480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TW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Philosophy</a:t>
            </a:r>
            <a:endParaRPr lang="en-US" altLang="zh-TW" dirty="0">
              <a:solidFill>
                <a:schemeClr val="bg1"/>
              </a:solidFill>
              <a:cs typeface="Times New Roman" pitchFamily="18" charset="0"/>
            </a:endParaRPr>
          </a:p>
          <a:p>
            <a:pPr lvl="1" eaLnBrk="1" hangingPunct="1"/>
            <a:r>
              <a:rPr lang="en-US" altLang="zh-TW" sz="2800" dirty="0">
                <a:solidFill>
                  <a:schemeClr val="bg1"/>
                </a:solidFill>
                <a:cs typeface="Times New Roman" pitchFamily="18" charset="0"/>
              </a:rPr>
              <a:t>At that time, the study of human intelligence began with no formal expression</a:t>
            </a:r>
          </a:p>
          <a:p>
            <a:pPr lvl="1" eaLnBrk="1" hangingPunct="1"/>
            <a:r>
              <a:rPr lang="en-US" altLang="zh-TW" sz="2800" dirty="0">
                <a:solidFill>
                  <a:schemeClr val="bg1"/>
                </a:solidFill>
                <a:cs typeface="Times New Roman" pitchFamily="18" charset="0"/>
              </a:rPr>
              <a:t>Initiate the idea of mind as a machine and its internal operations</a:t>
            </a:r>
          </a:p>
          <a:p>
            <a:pPr eaLnBrk="1" hangingPunct="1">
              <a:buFontTx/>
              <a:buNone/>
            </a:pPr>
            <a:endParaRPr lang="zh-TW" alt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07" name="Rectangle 135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408" name="Group 137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09" name="Rectangle 141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TW" sz="5200" b="1" dirty="0">
                <a:ea typeface="PMingLiU" pitchFamily="18" charset="-120"/>
              </a:rPr>
              <a:t>Foundation of AI</a:t>
            </a:r>
            <a:endParaRPr lang="en-US" altLang="ar-JO" sz="5200" b="1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70636" y="227407"/>
            <a:ext cx="6193111" cy="5693103"/>
          </a:xfrm>
        </p:spPr>
        <p:txBody>
          <a:bodyPr anchor="ctr">
            <a:normAutofit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zh-TW" dirty="0">
                <a:cs typeface="+mn-cs"/>
              </a:rPr>
              <a:t>Mathematics formalizes the three main area of AI: </a:t>
            </a:r>
            <a:r>
              <a:rPr lang="en-US" altLang="zh-TW" i="1" dirty="0">
                <a:cs typeface="+mn-cs"/>
              </a:rPr>
              <a:t>computation</a:t>
            </a:r>
            <a:r>
              <a:rPr lang="en-US" altLang="zh-TW" dirty="0">
                <a:cs typeface="+mn-cs"/>
              </a:rPr>
              <a:t>, </a:t>
            </a:r>
            <a:r>
              <a:rPr lang="en-US" altLang="zh-TW" i="1" dirty="0">
                <a:cs typeface="+mn-cs"/>
              </a:rPr>
              <a:t>logic</a:t>
            </a:r>
            <a:r>
              <a:rPr lang="en-US" altLang="zh-TW" dirty="0">
                <a:cs typeface="+mn-cs"/>
              </a:rPr>
              <a:t>, and </a:t>
            </a:r>
            <a:r>
              <a:rPr lang="en-US" altLang="zh-TW" i="1" dirty="0">
                <a:cs typeface="+mn-cs"/>
              </a:rPr>
              <a:t>probability</a:t>
            </a:r>
            <a:endParaRPr lang="en-US" altLang="zh-TW" dirty="0">
              <a:cs typeface="+mn-cs"/>
            </a:endParaRP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altLang="zh-TW" sz="2800" dirty="0">
                <a:cs typeface="+mn-cs"/>
              </a:rPr>
              <a:t>Computation leads to analysis of the problems that can be computed </a:t>
            </a:r>
          </a:p>
          <a:p>
            <a:pPr marL="822960" lvl="2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altLang="zh-TW" sz="2800" i="1" dirty="0">
                <a:cs typeface="+mn-cs"/>
              </a:rPr>
              <a:t>complexity theory</a:t>
            </a:r>
            <a:endParaRPr lang="en-US" altLang="zh-TW" sz="2800" dirty="0">
              <a:cs typeface="+mn-cs"/>
            </a:endParaRP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altLang="zh-TW" sz="2800" dirty="0">
                <a:cs typeface="+mn-cs"/>
              </a:rPr>
              <a:t>Probability contributes the </a:t>
            </a:r>
            <a:r>
              <a:rPr lang="en-US" altLang="zh-TW" sz="2800" i="1" dirty="0">
                <a:cs typeface="+mn-cs"/>
              </a:rPr>
              <a:t>“degree of belief”</a:t>
            </a:r>
            <a:r>
              <a:rPr lang="en-US" altLang="zh-TW" sz="2800" dirty="0">
                <a:cs typeface="+mn-cs"/>
              </a:rPr>
              <a:t> to handle </a:t>
            </a:r>
            <a:r>
              <a:rPr lang="en-US" altLang="zh-TW" sz="2800" i="1" dirty="0">
                <a:cs typeface="+mn-cs"/>
              </a:rPr>
              <a:t>uncertainty</a:t>
            </a:r>
            <a:r>
              <a:rPr lang="en-US" altLang="zh-TW" sz="2800" dirty="0">
                <a:cs typeface="+mn-cs"/>
              </a:rPr>
              <a:t> in AI</a:t>
            </a:r>
            <a:endParaRPr lang="en-US" altLang="zh-TW" sz="280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altLang="zh-TW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Decision theory</a:t>
            </a:r>
            <a:r>
              <a:rPr lang="en-US" altLang="zh-TW" sz="2800" dirty="0">
                <a:cs typeface="+mn-cs"/>
              </a:rPr>
              <a:t> combines </a:t>
            </a:r>
            <a:r>
              <a:rPr lang="en-US" altLang="zh-TW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probability theory</a:t>
            </a:r>
            <a:r>
              <a:rPr lang="en-US" altLang="zh-TW" sz="2800" dirty="0">
                <a:cs typeface="+mn-cs"/>
              </a:rPr>
              <a:t> and </a:t>
            </a:r>
            <a:r>
              <a:rPr lang="en-US" altLang="zh-TW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utility theory</a:t>
            </a:r>
            <a:r>
              <a:rPr lang="en-US" altLang="zh-TW" sz="2800" dirty="0">
                <a:cs typeface="+mn-cs"/>
              </a:rPr>
              <a:t> (bias) </a:t>
            </a:r>
            <a:endParaRPr lang="zh-TW" altLang="en-US" sz="2800" dirty="0">
              <a:cs typeface="+mn-cs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sz="2000" dirty="0"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4800" b="1" dirty="0">
                <a:ea typeface="PMingLiU" pitchFamily="18" charset="-120"/>
              </a:rPr>
              <a:t>Foundation of AI</a:t>
            </a:r>
            <a:endParaRPr lang="en-US" altLang="ar-JO" sz="4800" b="1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75096" y="1012131"/>
            <a:ext cx="6550436" cy="472935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TW" dirty="0"/>
              <a:t>Psychology </a:t>
            </a:r>
          </a:p>
          <a:p>
            <a:pPr lvl="1" eaLnBrk="1" hangingPunct="1"/>
            <a:r>
              <a:rPr lang="en-US" altLang="zh-TW" sz="2800" dirty="0"/>
              <a:t>How do humans think and act?</a:t>
            </a:r>
          </a:p>
          <a:p>
            <a:pPr lvl="1" eaLnBrk="1" hangingPunct="1"/>
            <a:r>
              <a:rPr lang="en-US" altLang="zh-TW" sz="2800" dirty="0"/>
              <a:t>The study of human reasoning and acting</a:t>
            </a:r>
          </a:p>
          <a:p>
            <a:pPr lvl="1" eaLnBrk="1" hangingPunct="1"/>
            <a:r>
              <a:rPr lang="en-US" altLang="zh-TW" sz="2800" dirty="0"/>
              <a:t>Provides reasoning models for AI</a:t>
            </a:r>
          </a:p>
          <a:p>
            <a:pPr lvl="1" eaLnBrk="1" hangingPunct="1"/>
            <a:r>
              <a:rPr lang="en-US" altLang="zh-TW" sz="2800" dirty="0"/>
              <a:t>Strengthen the ideas </a:t>
            </a:r>
          </a:p>
          <a:p>
            <a:pPr lvl="2" eaLnBrk="1" hangingPunct="1"/>
            <a:r>
              <a:rPr lang="en-US" altLang="zh-TW" sz="2800" dirty="0"/>
              <a:t>Humans and other animals can be considered as information processing machines </a:t>
            </a:r>
            <a:endParaRPr lang="zh-TW" altLang="en-US" sz="2800" dirty="0"/>
          </a:p>
          <a:p>
            <a:pPr eaLnBrk="1" hangingPunct="1"/>
            <a:endParaRPr lang="en-US" altLang="ar-JO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4800" b="1" dirty="0">
                <a:solidFill>
                  <a:srgbClr val="000000"/>
                </a:solidFill>
                <a:ea typeface="PMingLiU" pitchFamily="18" charset="-120"/>
              </a:rPr>
              <a:t>Foundation of AI</a:t>
            </a:r>
            <a:endParaRPr lang="en-US" altLang="ar-JO" sz="4800" b="1" dirty="0">
              <a:solidFill>
                <a:srgbClr val="000000"/>
              </a:solidFill>
            </a:endParaRPr>
          </a:p>
        </p:txBody>
      </p:sp>
      <p:sp>
        <p:nvSpPr>
          <p:cNvPr id="7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" name="Graphic 70" descr="Computer">
            <a:extLst>
              <a:ext uri="{FF2B5EF4-FFF2-40B4-BE49-F238E27FC236}">
                <a16:creationId xmlns:a16="http://schemas.microsoft.com/office/drawing/2014/main" id="{066510A6-EDD0-416F-9539-516EBC612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26903" y="1847573"/>
            <a:ext cx="6303249" cy="464137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TW" sz="2400" dirty="0">
                <a:solidFill>
                  <a:srgbClr val="000000"/>
                </a:solidFill>
              </a:rPr>
              <a:t>Computer Engineering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</a:rPr>
              <a:t>How to build an efficient computer? 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</a:rPr>
              <a:t>Provides the artifact that makes AI application possible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</a:rPr>
              <a:t>The power of computer makes computation of large and difficult problems more easily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</a:rPr>
              <a:t>AI has also contributed its own work to computer science, including: time-sharing, the linked list data type, OOP, etc. </a:t>
            </a:r>
            <a:endParaRPr lang="zh-TW" altLang="en-US" dirty="0">
              <a:solidFill>
                <a:srgbClr val="000000"/>
              </a:solidFill>
            </a:endParaRPr>
          </a:p>
          <a:p>
            <a:pPr eaLnBrk="1" hangingPunct="1"/>
            <a:endParaRPr lang="en-US" altLang="ar-JO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4800" b="1" dirty="0">
                <a:ea typeface="PMingLiU" pitchFamily="18" charset="-120"/>
              </a:rPr>
              <a:t> Foundation of AI</a:t>
            </a:r>
            <a:endParaRPr lang="en-US" altLang="ar-JO" sz="4800" b="1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36429" y="1557927"/>
            <a:ext cx="7668277" cy="477628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TW" b="1" dirty="0"/>
              <a:t>Control theory and Cybernetics</a:t>
            </a:r>
          </a:p>
          <a:p>
            <a:pPr lvl="1" eaLnBrk="1" hangingPunct="1"/>
            <a:r>
              <a:rPr lang="en-US" altLang="zh-TW" sz="2800" dirty="0"/>
              <a:t>How can artifacts operate under their own control?</a:t>
            </a:r>
          </a:p>
          <a:p>
            <a:pPr lvl="1" eaLnBrk="1" hangingPunct="1"/>
            <a:r>
              <a:rPr lang="en-US" altLang="zh-TW" sz="2800" dirty="0"/>
              <a:t>The artifacts adjust their actions</a:t>
            </a:r>
          </a:p>
          <a:p>
            <a:pPr lvl="2" eaLnBrk="1" hangingPunct="1"/>
            <a:r>
              <a:rPr lang="en-US" altLang="zh-TW" sz="2800" dirty="0"/>
              <a:t>To do better for the environment over time</a:t>
            </a:r>
          </a:p>
          <a:p>
            <a:pPr lvl="2" eaLnBrk="1" hangingPunct="1"/>
            <a:r>
              <a:rPr lang="en-US" altLang="zh-TW" sz="2800" dirty="0"/>
              <a:t>Based on an objective function and feedback from the environment</a:t>
            </a:r>
          </a:p>
          <a:p>
            <a:pPr lvl="1" eaLnBrk="1" hangingPunct="1"/>
            <a:r>
              <a:rPr lang="en-US" altLang="zh-TW" sz="2800" dirty="0"/>
              <a:t>Not limited only to linear systems but also other problems </a:t>
            </a:r>
          </a:p>
          <a:p>
            <a:pPr lvl="2" eaLnBrk="1" hangingPunct="1"/>
            <a:r>
              <a:rPr lang="en-US" altLang="zh-TW" sz="2800" dirty="0"/>
              <a:t>as language, vision, and planning, etc.</a:t>
            </a:r>
          </a:p>
          <a:p>
            <a:pPr eaLnBrk="1" hangingPunct="1"/>
            <a:endParaRPr lang="en-US" altLang="ar-JO" sz="2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Programmer">
            <a:extLst>
              <a:ext uri="{FF2B5EF4-FFF2-40B4-BE49-F238E27FC236}">
                <a16:creationId xmlns:a16="http://schemas.microsoft.com/office/drawing/2014/main" id="{E9CF3BED-BA88-46DA-9515-B784B9B27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4800" b="1" dirty="0">
                <a:solidFill>
                  <a:srgbClr val="FFFFFF"/>
                </a:solidFill>
                <a:ea typeface="PMingLiU" pitchFamily="18" charset="-120"/>
              </a:rPr>
              <a:t>Foundation of AI</a:t>
            </a:r>
            <a:endParaRPr lang="en-US" altLang="ar-JO" sz="4800" b="1" dirty="0">
              <a:solidFill>
                <a:srgbClr val="FFFFFF"/>
              </a:solidFill>
            </a:endParaRPr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TW" dirty="0">
                <a:solidFill>
                  <a:srgbClr val="FEFFFF"/>
                </a:solidFill>
              </a:rPr>
              <a:t>Linguistics </a:t>
            </a:r>
          </a:p>
          <a:p>
            <a:pPr lvl="1" eaLnBrk="1" hangingPunct="1"/>
            <a:r>
              <a:rPr lang="en-US" altLang="zh-TW" sz="2800" dirty="0">
                <a:solidFill>
                  <a:srgbClr val="FEFFFF"/>
                </a:solidFill>
              </a:rPr>
              <a:t>For understanding natural languages </a:t>
            </a:r>
          </a:p>
          <a:p>
            <a:pPr lvl="2" eaLnBrk="1" hangingPunct="1"/>
            <a:r>
              <a:rPr lang="en-US" altLang="zh-TW" sz="2800" dirty="0">
                <a:solidFill>
                  <a:srgbClr val="FEFFFF"/>
                </a:solidFill>
              </a:rPr>
              <a:t>different approaches has been adopted from the linguistic work</a:t>
            </a:r>
          </a:p>
          <a:p>
            <a:pPr lvl="1" eaLnBrk="1" hangingPunct="1"/>
            <a:r>
              <a:rPr lang="en-US" altLang="zh-TW" sz="2800" dirty="0">
                <a:solidFill>
                  <a:srgbClr val="FEFFFF"/>
                </a:solidFill>
              </a:rPr>
              <a:t>Formal languages</a:t>
            </a:r>
          </a:p>
          <a:p>
            <a:pPr lvl="1" eaLnBrk="1" hangingPunct="1"/>
            <a:r>
              <a:rPr lang="en-US" altLang="zh-TW" sz="2800" dirty="0">
                <a:solidFill>
                  <a:srgbClr val="FEFFFF"/>
                </a:solidFill>
              </a:rPr>
              <a:t>Syntactic and semantic analysis</a:t>
            </a:r>
          </a:p>
          <a:p>
            <a:pPr lvl="1" eaLnBrk="1" hangingPunct="1"/>
            <a:r>
              <a:rPr lang="en-US" altLang="zh-TW" sz="2800" dirty="0">
                <a:solidFill>
                  <a:srgbClr val="FEFFFF"/>
                </a:solidFill>
              </a:rPr>
              <a:t>Knowledge representation </a:t>
            </a:r>
            <a:endParaRPr lang="zh-TW" altLang="en-US" sz="2800" dirty="0">
              <a:solidFill>
                <a:srgbClr val="FEFFFF"/>
              </a:solidFill>
            </a:endParaRPr>
          </a:p>
          <a:p>
            <a:pPr eaLnBrk="1" hangingPunct="1"/>
            <a:endParaRPr lang="en-US" altLang="ar-JO" sz="2400" dirty="0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470" name="Rectangle 134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5065" y="2559067"/>
            <a:ext cx="4203401" cy="1594922"/>
          </a:xfrm>
        </p:spPr>
        <p:txBody>
          <a:bodyPr vert="horz" lIns="90488" tIns="44450" rIns="90488" bIns="44450" rtlCol="0" anchor="t">
            <a:normAutofit/>
          </a:bodyPr>
          <a:lstStyle/>
          <a:p>
            <a:pPr eaLnBrk="1" hangingPunct="1"/>
            <a:r>
              <a:rPr lang="en-GB" altLang="ar-JO" sz="4800" dirty="0"/>
              <a:t>The Main Topics in AI</a:t>
            </a:r>
          </a:p>
        </p:txBody>
      </p:sp>
      <p:grpSp>
        <p:nvGrpSpPr>
          <p:cNvPr id="62471" name="Group 136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472" name="Straight Connector 138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473" name="Rectangle 14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01314" y="1691638"/>
            <a:ext cx="5897291" cy="4071847"/>
          </a:xfrm>
        </p:spPr>
        <p:txBody>
          <a:bodyPr anchor="t"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GB" altLang="ar-JO" sz="2000" dirty="0"/>
              <a:t>	</a:t>
            </a:r>
            <a:r>
              <a:rPr lang="en-GB" altLang="ar-JO" sz="2400" dirty="0"/>
              <a:t>Artificial intelligence can be considered under a number of headings:</a:t>
            </a:r>
          </a:p>
          <a:p>
            <a:pPr lvl="1" eaLnBrk="1" hangingPunct="1"/>
            <a:r>
              <a:rPr lang="en-GB" altLang="ar-JO" dirty="0">
                <a:cs typeface="Times New Roman" pitchFamily="18" charset="0"/>
              </a:rPr>
              <a:t>Search (includes Game Playing).</a:t>
            </a:r>
          </a:p>
          <a:p>
            <a:pPr lvl="1" eaLnBrk="1" hangingPunct="1"/>
            <a:r>
              <a:rPr lang="en-GB" altLang="ar-JO" dirty="0">
                <a:cs typeface="Times New Roman" pitchFamily="18" charset="0"/>
              </a:rPr>
              <a:t>Representing  Knowledge and Reasoning with it.</a:t>
            </a:r>
          </a:p>
          <a:p>
            <a:pPr lvl="1" eaLnBrk="1" hangingPunct="1"/>
            <a:r>
              <a:rPr lang="en-GB" altLang="ar-JO" dirty="0">
                <a:cs typeface="Times New Roman" pitchFamily="18" charset="0"/>
              </a:rPr>
              <a:t>Planning.</a:t>
            </a:r>
          </a:p>
          <a:p>
            <a:pPr lvl="1" eaLnBrk="1" hangingPunct="1"/>
            <a:r>
              <a:rPr lang="en-GB" altLang="ar-JO" dirty="0">
                <a:cs typeface="Times New Roman" pitchFamily="18" charset="0"/>
              </a:rPr>
              <a:t>Learning.</a:t>
            </a:r>
          </a:p>
          <a:p>
            <a:pPr lvl="1" eaLnBrk="1" hangingPunct="1"/>
            <a:r>
              <a:rPr lang="en-AU" altLang="ar-JO" dirty="0">
                <a:cs typeface="Times New Roman" pitchFamily="18" charset="0"/>
              </a:rPr>
              <a:t>Natural language processing.</a:t>
            </a:r>
            <a:endParaRPr lang="en-GB" altLang="ar-JO" dirty="0">
              <a:cs typeface="Times New Roman" pitchFamily="18" charset="0"/>
            </a:endParaRPr>
          </a:p>
          <a:p>
            <a:pPr lvl="1" eaLnBrk="1" hangingPunct="1"/>
            <a:r>
              <a:rPr lang="en-GB" altLang="ar-JO" dirty="0">
                <a:cs typeface="Times New Roman" pitchFamily="18" charset="0"/>
              </a:rPr>
              <a:t>Expert Systems.</a:t>
            </a:r>
          </a:p>
          <a:p>
            <a:pPr lvl="1" eaLnBrk="1" hangingPunct="1"/>
            <a:r>
              <a:rPr lang="en-GB" altLang="ar-JO" dirty="0">
                <a:cs typeface="Times New Roman" pitchFamily="18" charset="0"/>
              </a:rPr>
              <a:t>Interacting with the Environment </a:t>
            </a:r>
            <a:br>
              <a:rPr lang="en-GB" altLang="ar-JO" dirty="0">
                <a:cs typeface="Times New Roman" pitchFamily="18" charset="0"/>
              </a:rPr>
            </a:br>
            <a:r>
              <a:rPr lang="en-GB" altLang="ar-JO" dirty="0">
                <a:cs typeface="Times New Roman" pitchFamily="18" charset="0"/>
              </a:rPr>
              <a:t>(e.g. Vision, Speech recognition, Robotics)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ar-JO" sz="2000" dirty="0"/>
              <a:t>	</a:t>
            </a:r>
            <a:endParaRPr lang="en-GB" altLang="ar-JO" sz="20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398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 2</vt:lpstr>
      <vt:lpstr>Office Theme</vt:lpstr>
      <vt:lpstr>Artificial Intelligence</vt:lpstr>
      <vt:lpstr>Foundation Of AI</vt:lpstr>
      <vt:lpstr>Foundation of AI</vt:lpstr>
      <vt:lpstr>Foundation of AI</vt:lpstr>
      <vt:lpstr>Foundation of AI</vt:lpstr>
      <vt:lpstr>Foundation of AI</vt:lpstr>
      <vt:lpstr> Foundation of AI</vt:lpstr>
      <vt:lpstr>Foundation of AI</vt:lpstr>
      <vt:lpstr>The Main Topics in AI</vt:lpstr>
      <vt:lpstr>PowerPoint Presentation</vt:lpstr>
      <vt:lpstr>The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Amit Gupta</dc:creator>
  <cp:lastModifiedBy>Amit Gupta</cp:lastModifiedBy>
  <cp:revision>39</cp:revision>
  <dcterms:created xsi:type="dcterms:W3CDTF">2020-07-22T04:30:39Z</dcterms:created>
  <dcterms:modified xsi:type="dcterms:W3CDTF">2022-03-08T15:53:37Z</dcterms:modified>
</cp:coreProperties>
</file>