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EEFFE"/>
    <a:srgbClr val="FF99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81715-20DE-47A6-2D7C-EE12C077EC3D}" v="19" dt="2020-07-26T05:49:16.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05B23-1913-437A-89C7-1AEFC3B5F75E}"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4695D765-C986-4823-B229-1F3445F82CE9}">
      <dgm:prSet/>
      <dgm:spPr/>
      <dgm:t>
        <a:bodyPr/>
        <a:lstStyle/>
        <a:p>
          <a:r>
            <a:rPr lang="en-IN"/>
            <a:t>AI is not a new word or the technology.</a:t>
          </a:r>
          <a:endParaRPr lang="en-US"/>
        </a:p>
      </dgm:t>
    </dgm:pt>
    <dgm:pt modelId="{4C0C06FE-F989-432C-B42D-64200719C811}" type="parTrans" cxnId="{160FB9E9-103F-48C3-9392-C55E3805B8E4}">
      <dgm:prSet/>
      <dgm:spPr/>
      <dgm:t>
        <a:bodyPr/>
        <a:lstStyle/>
        <a:p>
          <a:endParaRPr lang="en-US"/>
        </a:p>
      </dgm:t>
    </dgm:pt>
    <dgm:pt modelId="{D839815A-6334-4E65-BB4B-60ACBD4334DA}" type="sibTrans" cxnId="{160FB9E9-103F-48C3-9392-C55E3805B8E4}">
      <dgm:prSet/>
      <dgm:spPr/>
      <dgm:t>
        <a:bodyPr/>
        <a:lstStyle/>
        <a:p>
          <a:endParaRPr lang="en-US"/>
        </a:p>
      </dgm:t>
    </dgm:pt>
    <dgm:pt modelId="{DD21883A-392B-43C8-B2BC-8C3E167750E8}">
      <dgm:prSet/>
      <dgm:spPr/>
      <dgm:t>
        <a:bodyPr/>
        <a:lstStyle/>
        <a:p>
          <a:r>
            <a:rPr lang="en-IN"/>
            <a:t>AI is not a concept which is been developed in few years</a:t>
          </a:r>
          <a:endParaRPr lang="en-US"/>
        </a:p>
      </dgm:t>
    </dgm:pt>
    <dgm:pt modelId="{5BD9B63F-502F-44D4-A3EC-DB2A15EDA0CB}" type="parTrans" cxnId="{DD5C4072-1546-40B4-AB91-7C123AD55862}">
      <dgm:prSet/>
      <dgm:spPr/>
      <dgm:t>
        <a:bodyPr/>
        <a:lstStyle/>
        <a:p>
          <a:endParaRPr lang="en-US"/>
        </a:p>
      </dgm:t>
    </dgm:pt>
    <dgm:pt modelId="{692CAB23-E719-4232-98C9-FAD40F5CCC3F}" type="sibTrans" cxnId="{DD5C4072-1546-40B4-AB91-7C123AD55862}">
      <dgm:prSet/>
      <dgm:spPr/>
      <dgm:t>
        <a:bodyPr/>
        <a:lstStyle/>
        <a:p>
          <a:endParaRPr lang="en-US"/>
        </a:p>
      </dgm:t>
    </dgm:pt>
    <dgm:pt modelId="{9D09DC4B-4E03-48D1-9B3D-2DA487DEF88F}">
      <dgm:prSet/>
      <dgm:spPr/>
      <dgm:t>
        <a:bodyPr/>
        <a:lstStyle/>
        <a:p>
          <a:r>
            <a:rPr lang="en-IN"/>
            <a:t>It is the technology or the methodology which is much more older than you would imagine</a:t>
          </a:r>
          <a:endParaRPr lang="en-US"/>
        </a:p>
      </dgm:t>
    </dgm:pt>
    <dgm:pt modelId="{E1CB65DE-DCAE-4387-BB78-AD52E4E90046}" type="parTrans" cxnId="{E2BC27E5-D9CF-4AE4-BD3A-C0AEED9CE0E5}">
      <dgm:prSet/>
      <dgm:spPr/>
      <dgm:t>
        <a:bodyPr/>
        <a:lstStyle/>
        <a:p>
          <a:endParaRPr lang="en-US"/>
        </a:p>
      </dgm:t>
    </dgm:pt>
    <dgm:pt modelId="{B8BCB181-DF4F-4DB8-94E7-581ECB392EB7}" type="sibTrans" cxnId="{E2BC27E5-D9CF-4AE4-BD3A-C0AEED9CE0E5}">
      <dgm:prSet/>
      <dgm:spPr/>
      <dgm:t>
        <a:bodyPr/>
        <a:lstStyle/>
        <a:p>
          <a:endParaRPr lang="en-US"/>
        </a:p>
      </dgm:t>
    </dgm:pt>
    <dgm:pt modelId="{ED8C6944-0BAE-4CE2-B02C-F3D8439B7E21}">
      <dgm:prSet/>
      <dgm:spPr/>
      <dgm:t>
        <a:bodyPr/>
        <a:lstStyle/>
        <a:p>
          <a:r>
            <a:rPr lang="en-IN"/>
            <a:t>The major milestones in the development of AI are as follows</a:t>
          </a:r>
          <a:endParaRPr lang="en-US"/>
        </a:p>
      </dgm:t>
    </dgm:pt>
    <dgm:pt modelId="{8F037DE2-7A3A-47AE-A78B-DDFC878940B7}" type="parTrans" cxnId="{82A69A45-ECAA-40DF-8BB0-2CDDD5C0FF9F}">
      <dgm:prSet/>
      <dgm:spPr/>
      <dgm:t>
        <a:bodyPr/>
        <a:lstStyle/>
        <a:p>
          <a:endParaRPr lang="en-US"/>
        </a:p>
      </dgm:t>
    </dgm:pt>
    <dgm:pt modelId="{41B7047C-DCA8-4892-AC00-65232209AF66}" type="sibTrans" cxnId="{82A69A45-ECAA-40DF-8BB0-2CDDD5C0FF9F}">
      <dgm:prSet/>
      <dgm:spPr/>
      <dgm:t>
        <a:bodyPr/>
        <a:lstStyle/>
        <a:p>
          <a:endParaRPr lang="en-US"/>
        </a:p>
      </dgm:t>
    </dgm:pt>
    <dgm:pt modelId="{7CE7EB9A-3AD2-4199-859F-0C88CBD72903}" type="pres">
      <dgm:prSet presAssocID="{7FB05B23-1913-437A-89C7-1AEFC3B5F75E}" presName="matrix" presStyleCnt="0">
        <dgm:presLayoutVars>
          <dgm:chMax val="1"/>
          <dgm:dir/>
          <dgm:resizeHandles val="exact"/>
        </dgm:presLayoutVars>
      </dgm:prSet>
      <dgm:spPr/>
    </dgm:pt>
    <dgm:pt modelId="{41E54543-F8EC-403E-B5D6-F5AD969525E8}" type="pres">
      <dgm:prSet presAssocID="{7FB05B23-1913-437A-89C7-1AEFC3B5F75E}" presName="diamond" presStyleLbl="bgShp" presStyleIdx="0" presStyleCnt="1"/>
      <dgm:spPr/>
    </dgm:pt>
    <dgm:pt modelId="{9719D489-D02F-4725-B058-68AA17728E71}" type="pres">
      <dgm:prSet presAssocID="{7FB05B23-1913-437A-89C7-1AEFC3B5F75E}" presName="quad1" presStyleLbl="node1" presStyleIdx="0" presStyleCnt="4">
        <dgm:presLayoutVars>
          <dgm:chMax val="0"/>
          <dgm:chPref val="0"/>
          <dgm:bulletEnabled val="1"/>
        </dgm:presLayoutVars>
      </dgm:prSet>
      <dgm:spPr/>
    </dgm:pt>
    <dgm:pt modelId="{1967021B-803E-44D8-8932-C2FF6BF2FDF0}" type="pres">
      <dgm:prSet presAssocID="{7FB05B23-1913-437A-89C7-1AEFC3B5F75E}" presName="quad2" presStyleLbl="node1" presStyleIdx="1" presStyleCnt="4">
        <dgm:presLayoutVars>
          <dgm:chMax val="0"/>
          <dgm:chPref val="0"/>
          <dgm:bulletEnabled val="1"/>
        </dgm:presLayoutVars>
      </dgm:prSet>
      <dgm:spPr/>
    </dgm:pt>
    <dgm:pt modelId="{6EACEA28-6AD4-4DB2-A22D-E4C199861142}" type="pres">
      <dgm:prSet presAssocID="{7FB05B23-1913-437A-89C7-1AEFC3B5F75E}" presName="quad3" presStyleLbl="node1" presStyleIdx="2" presStyleCnt="4">
        <dgm:presLayoutVars>
          <dgm:chMax val="0"/>
          <dgm:chPref val="0"/>
          <dgm:bulletEnabled val="1"/>
        </dgm:presLayoutVars>
      </dgm:prSet>
      <dgm:spPr/>
    </dgm:pt>
    <dgm:pt modelId="{82983CC1-B11D-494D-A1D7-F90A11AEA7A1}" type="pres">
      <dgm:prSet presAssocID="{7FB05B23-1913-437A-89C7-1AEFC3B5F75E}" presName="quad4" presStyleLbl="node1" presStyleIdx="3" presStyleCnt="4">
        <dgm:presLayoutVars>
          <dgm:chMax val="0"/>
          <dgm:chPref val="0"/>
          <dgm:bulletEnabled val="1"/>
        </dgm:presLayoutVars>
      </dgm:prSet>
      <dgm:spPr/>
    </dgm:pt>
  </dgm:ptLst>
  <dgm:cxnLst>
    <dgm:cxn modelId="{7BD6D72D-2930-4B7D-9714-349CC3303E35}" type="presOf" srcId="{4695D765-C986-4823-B229-1F3445F82CE9}" destId="{9719D489-D02F-4725-B058-68AA17728E71}" srcOrd="0" destOrd="0" presId="urn:microsoft.com/office/officeart/2005/8/layout/matrix3"/>
    <dgm:cxn modelId="{82A69A45-ECAA-40DF-8BB0-2CDDD5C0FF9F}" srcId="{7FB05B23-1913-437A-89C7-1AEFC3B5F75E}" destId="{ED8C6944-0BAE-4CE2-B02C-F3D8439B7E21}" srcOrd="3" destOrd="0" parTransId="{8F037DE2-7A3A-47AE-A78B-DDFC878940B7}" sibTransId="{41B7047C-DCA8-4892-AC00-65232209AF66}"/>
    <dgm:cxn modelId="{1EE2E671-EE0F-4A91-8A31-855017DB3914}" type="presOf" srcId="{7FB05B23-1913-437A-89C7-1AEFC3B5F75E}" destId="{7CE7EB9A-3AD2-4199-859F-0C88CBD72903}" srcOrd="0" destOrd="0" presId="urn:microsoft.com/office/officeart/2005/8/layout/matrix3"/>
    <dgm:cxn modelId="{DD5C4072-1546-40B4-AB91-7C123AD55862}" srcId="{7FB05B23-1913-437A-89C7-1AEFC3B5F75E}" destId="{DD21883A-392B-43C8-B2BC-8C3E167750E8}" srcOrd="1" destOrd="0" parTransId="{5BD9B63F-502F-44D4-A3EC-DB2A15EDA0CB}" sibTransId="{692CAB23-E719-4232-98C9-FAD40F5CCC3F}"/>
    <dgm:cxn modelId="{9260D779-A727-4BC3-9A13-B248995F5558}" type="presOf" srcId="{DD21883A-392B-43C8-B2BC-8C3E167750E8}" destId="{1967021B-803E-44D8-8932-C2FF6BF2FDF0}" srcOrd="0" destOrd="0" presId="urn:microsoft.com/office/officeart/2005/8/layout/matrix3"/>
    <dgm:cxn modelId="{C860F9D9-7C15-42BD-88AB-EA0D7ECF38A4}" type="presOf" srcId="{ED8C6944-0BAE-4CE2-B02C-F3D8439B7E21}" destId="{82983CC1-B11D-494D-A1D7-F90A11AEA7A1}" srcOrd="0" destOrd="0" presId="urn:microsoft.com/office/officeart/2005/8/layout/matrix3"/>
    <dgm:cxn modelId="{E2BC27E5-D9CF-4AE4-BD3A-C0AEED9CE0E5}" srcId="{7FB05B23-1913-437A-89C7-1AEFC3B5F75E}" destId="{9D09DC4B-4E03-48D1-9B3D-2DA487DEF88F}" srcOrd="2" destOrd="0" parTransId="{E1CB65DE-DCAE-4387-BB78-AD52E4E90046}" sibTransId="{B8BCB181-DF4F-4DB8-94E7-581ECB392EB7}"/>
    <dgm:cxn modelId="{160FB9E9-103F-48C3-9392-C55E3805B8E4}" srcId="{7FB05B23-1913-437A-89C7-1AEFC3B5F75E}" destId="{4695D765-C986-4823-B229-1F3445F82CE9}" srcOrd="0" destOrd="0" parTransId="{4C0C06FE-F989-432C-B42D-64200719C811}" sibTransId="{D839815A-6334-4E65-BB4B-60ACBD4334DA}"/>
    <dgm:cxn modelId="{DFF5A5ED-276A-4175-B007-17EF86417BBA}" type="presOf" srcId="{9D09DC4B-4E03-48D1-9B3D-2DA487DEF88F}" destId="{6EACEA28-6AD4-4DB2-A22D-E4C199861142}" srcOrd="0" destOrd="0" presId="urn:microsoft.com/office/officeart/2005/8/layout/matrix3"/>
    <dgm:cxn modelId="{548659F7-CE1A-4E94-A7B4-201184ABFF39}" type="presParOf" srcId="{7CE7EB9A-3AD2-4199-859F-0C88CBD72903}" destId="{41E54543-F8EC-403E-B5D6-F5AD969525E8}" srcOrd="0" destOrd="0" presId="urn:microsoft.com/office/officeart/2005/8/layout/matrix3"/>
    <dgm:cxn modelId="{B5AE30F6-E52D-48A5-B693-7578F3A684B4}" type="presParOf" srcId="{7CE7EB9A-3AD2-4199-859F-0C88CBD72903}" destId="{9719D489-D02F-4725-B058-68AA17728E71}" srcOrd="1" destOrd="0" presId="urn:microsoft.com/office/officeart/2005/8/layout/matrix3"/>
    <dgm:cxn modelId="{29B5FB2F-C9B4-4FFD-AC4A-3333EAFC7CE3}" type="presParOf" srcId="{7CE7EB9A-3AD2-4199-859F-0C88CBD72903}" destId="{1967021B-803E-44D8-8932-C2FF6BF2FDF0}" srcOrd="2" destOrd="0" presId="urn:microsoft.com/office/officeart/2005/8/layout/matrix3"/>
    <dgm:cxn modelId="{52DC96E7-7EE9-412B-A2E2-953C56BB80FC}" type="presParOf" srcId="{7CE7EB9A-3AD2-4199-859F-0C88CBD72903}" destId="{6EACEA28-6AD4-4DB2-A22D-E4C199861142}" srcOrd="3" destOrd="0" presId="urn:microsoft.com/office/officeart/2005/8/layout/matrix3"/>
    <dgm:cxn modelId="{F0107D77-CD47-4D55-B848-B25CE1A73B01}" type="presParOf" srcId="{7CE7EB9A-3AD2-4199-859F-0C88CBD72903}" destId="{82983CC1-B11D-494D-A1D7-F90A11AEA7A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688E0-A214-451E-8A18-86FA6F023FE2}"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638CC85A-6AA1-482F-9602-DFAC9D0C2D0B}">
      <dgm:prSet/>
      <dgm:spPr/>
      <dgm:t>
        <a:bodyPr/>
        <a:lstStyle/>
        <a:p>
          <a:pPr>
            <a:defRPr b="1"/>
          </a:pPr>
          <a:r>
            <a:rPr lang="en-US"/>
            <a:t>1943</a:t>
          </a:r>
        </a:p>
      </dgm:t>
    </dgm:pt>
    <dgm:pt modelId="{8E0CF2D9-4ACF-4393-8351-3D3A8F1CE990}" type="parTrans" cxnId="{465F4843-217B-4E5A-9DF0-941E1F1C762D}">
      <dgm:prSet/>
      <dgm:spPr/>
      <dgm:t>
        <a:bodyPr/>
        <a:lstStyle/>
        <a:p>
          <a:endParaRPr lang="en-US"/>
        </a:p>
      </dgm:t>
    </dgm:pt>
    <dgm:pt modelId="{202C87DA-260C-4C58-9F85-62775D5A1D5C}" type="sibTrans" cxnId="{465F4843-217B-4E5A-9DF0-941E1F1C762D}">
      <dgm:prSet/>
      <dgm:spPr/>
      <dgm:t>
        <a:bodyPr/>
        <a:lstStyle/>
        <a:p>
          <a:endParaRPr lang="en-US"/>
        </a:p>
      </dgm:t>
    </dgm:pt>
    <dgm:pt modelId="{701209C5-7663-4EED-BB36-4274DAFDC015}">
      <dgm:prSet custT="1"/>
      <dgm:spPr/>
      <dgm:t>
        <a:bodyPr/>
        <a:lstStyle/>
        <a:p>
          <a:r>
            <a:rPr lang="en-US" sz="1800" dirty="0"/>
            <a:t>Year 1943: </a:t>
          </a:r>
        </a:p>
      </dgm:t>
    </dgm:pt>
    <dgm:pt modelId="{6F614956-2018-4F07-AE05-8BE9F69FCACA}" type="parTrans" cxnId="{7EC77441-739E-4A8B-83D8-A3E4B8E7FE7A}">
      <dgm:prSet/>
      <dgm:spPr/>
      <dgm:t>
        <a:bodyPr/>
        <a:lstStyle/>
        <a:p>
          <a:endParaRPr lang="en-US"/>
        </a:p>
      </dgm:t>
    </dgm:pt>
    <dgm:pt modelId="{861D6043-01A6-40E8-9F3D-8606438E69D3}" type="sibTrans" cxnId="{7EC77441-739E-4A8B-83D8-A3E4B8E7FE7A}">
      <dgm:prSet/>
      <dgm:spPr/>
      <dgm:t>
        <a:bodyPr/>
        <a:lstStyle/>
        <a:p>
          <a:endParaRPr lang="en-US"/>
        </a:p>
      </dgm:t>
    </dgm:pt>
    <dgm:pt modelId="{CD69D0EF-051C-4212-9B4A-DDC296A344EE}">
      <dgm:prSet custT="1"/>
      <dgm:spPr/>
      <dgm:t>
        <a:bodyPr/>
        <a:lstStyle/>
        <a:p>
          <a:r>
            <a:rPr lang="en-US" sz="1600" dirty="0"/>
            <a:t>The first work which is now recognized as AI was done by Warren McCulloch and Walter pits, as they proposed a model of artificial neurons.</a:t>
          </a:r>
        </a:p>
      </dgm:t>
    </dgm:pt>
    <dgm:pt modelId="{A1F1B42B-A150-4CB6-BDAF-0E8D42E19B9C}" type="parTrans" cxnId="{1CA31C8B-5905-4D2F-86BB-53B1EB4405B5}">
      <dgm:prSet/>
      <dgm:spPr/>
      <dgm:t>
        <a:bodyPr/>
        <a:lstStyle/>
        <a:p>
          <a:endParaRPr lang="en-US"/>
        </a:p>
      </dgm:t>
    </dgm:pt>
    <dgm:pt modelId="{0FD2B6AE-EB5E-4681-93A5-A56C7A385F69}" type="sibTrans" cxnId="{1CA31C8B-5905-4D2F-86BB-53B1EB4405B5}">
      <dgm:prSet/>
      <dgm:spPr/>
      <dgm:t>
        <a:bodyPr/>
        <a:lstStyle/>
        <a:p>
          <a:endParaRPr lang="en-US"/>
        </a:p>
      </dgm:t>
    </dgm:pt>
    <dgm:pt modelId="{D0ECE8EE-7303-4908-A8AA-AA4320CC34E9}">
      <dgm:prSet/>
      <dgm:spPr/>
      <dgm:t>
        <a:bodyPr/>
        <a:lstStyle/>
        <a:p>
          <a:pPr>
            <a:defRPr b="1"/>
          </a:pPr>
          <a:r>
            <a:rPr lang="en-US"/>
            <a:t>1949</a:t>
          </a:r>
        </a:p>
      </dgm:t>
    </dgm:pt>
    <dgm:pt modelId="{3077D267-CD0C-409E-9E80-F7691A989A2F}" type="parTrans" cxnId="{0C2BE6E5-97F3-4C67-8CE0-B0DBDF585AA3}">
      <dgm:prSet/>
      <dgm:spPr/>
      <dgm:t>
        <a:bodyPr/>
        <a:lstStyle/>
        <a:p>
          <a:endParaRPr lang="en-US"/>
        </a:p>
      </dgm:t>
    </dgm:pt>
    <dgm:pt modelId="{5F172760-F438-4EE0-B4CD-BBBAE09050DA}" type="sibTrans" cxnId="{0C2BE6E5-97F3-4C67-8CE0-B0DBDF585AA3}">
      <dgm:prSet/>
      <dgm:spPr/>
      <dgm:t>
        <a:bodyPr/>
        <a:lstStyle/>
        <a:p>
          <a:endParaRPr lang="en-US"/>
        </a:p>
      </dgm:t>
    </dgm:pt>
    <dgm:pt modelId="{BB478C87-C8F3-4B53-AF2D-A224F35A3F87}">
      <dgm:prSet custT="1"/>
      <dgm:spPr/>
      <dgm:t>
        <a:bodyPr/>
        <a:lstStyle/>
        <a:p>
          <a:r>
            <a:rPr lang="en-US" sz="2000" dirty="0"/>
            <a:t>Year 1949: </a:t>
          </a:r>
        </a:p>
      </dgm:t>
    </dgm:pt>
    <dgm:pt modelId="{58866032-803B-4ACC-832A-E7C6509D4EE5}" type="parTrans" cxnId="{75933856-BE69-40AD-A667-F68656E6108D}">
      <dgm:prSet/>
      <dgm:spPr/>
      <dgm:t>
        <a:bodyPr/>
        <a:lstStyle/>
        <a:p>
          <a:endParaRPr lang="en-US"/>
        </a:p>
      </dgm:t>
    </dgm:pt>
    <dgm:pt modelId="{E6C1ACF5-393C-4554-A056-C97933746775}" type="sibTrans" cxnId="{75933856-BE69-40AD-A667-F68656E6108D}">
      <dgm:prSet/>
      <dgm:spPr/>
      <dgm:t>
        <a:bodyPr/>
        <a:lstStyle/>
        <a:p>
          <a:endParaRPr lang="en-US"/>
        </a:p>
      </dgm:t>
    </dgm:pt>
    <dgm:pt modelId="{314D0A89-F5F6-46D5-AA3E-D59E9A0CBF2D}">
      <dgm:prSet custT="1"/>
      <dgm:spPr/>
      <dgm:t>
        <a:bodyPr/>
        <a:lstStyle/>
        <a:p>
          <a:r>
            <a:rPr lang="en-US" sz="1800" dirty="0"/>
            <a:t>Donald Hebb demonstrated an updating rule for modifying the connection strength between neurons which is called</a:t>
          </a:r>
          <a:r>
            <a:rPr lang="en-US" sz="2000" b="1" i="1" dirty="0"/>
            <a:t> Hebbian learning</a:t>
          </a:r>
          <a:r>
            <a:rPr lang="en-US" sz="1800" dirty="0"/>
            <a:t>.</a:t>
          </a:r>
        </a:p>
      </dgm:t>
    </dgm:pt>
    <dgm:pt modelId="{BBFF66A9-300C-4DAE-838B-FED1CF82206C}" type="parTrans" cxnId="{A0B4A758-EDC2-4EA8-AAAE-3E4CAB79644C}">
      <dgm:prSet/>
      <dgm:spPr/>
      <dgm:t>
        <a:bodyPr/>
        <a:lstStyle/>
        <a:p>
          <a:endParaRPr lang="en-US"/>
        </a:p>
      </dgm:t>
    </dgm:pt>
    <dgm:pt modelId="{031434A5-FCA0-4095-A9D0-3F82AC7AF0A9}" type="sibTrans" cxnId="{A0B4A758-EDC2-4EA8-AAAE-3E4CAB79644C}">
      <dgm:prSet/>
      <dgm:spPr/>
      <dgm:t>
        <a:bodyPr/>
        <a:lstStyle/>
        <a:p>
          <a:endParaRPr lang="en-US"/>
        </a:p>
      </dgm:t>
    </dgm:pt>
    <dgm:pt modelId="{CCAC776D-9882-4A5D-898C-B741A6E1CB82}">
      <dgm:prSet/>
      <dgm:spPr/>
      <dgm:t>
        <a:bodyPr/>
        <a:lstStyle/>
        <a:p>
          <a:pPr>
            <a:defRPr b="1"/>
          </a:pPr>
          <a:r>
            <a:rPr lang="en-US"/>
            <a:t>1950</a:t>
          </a:r>
        </a:p>
      </dgm:t>
    </dgm:pt>
    <dgm:pt modelId="{E32935FC-4057-4E63-A7B9-F7BF314BEB58}" type="parTrans" cxnId="{6CA2DBC8-A946-4EF0-9834-63FA8E44ABB5}">
      <dgm:prSet/>
      <dgm:spPr/>
      <dgm:t>
        <a:bodyPr/>
        <a:lstStyle/>
        <a:p>
          <a:endParaRPr lang="en-US"/>
        </a:p>
      </dgm:t>
    </dgm:pt>
    <dgm:pt modelId="{337C92EE-9B6B-43EB-BF02-9FF5F4AEA921}" type="sibTrans" cxnId="{6CA2DBC8-A946-4EF0-9834-63FA8E44ABB5}">
      <dgm:prSet/>
      <dgm:spPr/>
      <dgm:t>
        <a:bodyPr/>
        <a:lstStyle/>
        <a:p>
          <a:endParaRPr lang="en-US"/>
        </a:p>
      </dgm:t>
    </dgm:pt>
    <dgm:pt modelId="{127A4DD7-FCA1-4BCB-92E7-A09E0126FD86}">
      <dgm:prSet custT="1"/>
      <dgm:spPr/>
      <dgm:t>
        <a:bodyPr/>
        <a:lstStyle/>
        <a:p>
          <a:pPr algn="just"/>
          <a:r>
            <a:rPr lang="en-US" sz="1800" dirty="0"/>
            <a:t>Year 1950: </a:t>
          </a:r>
        </a:p>
      </dgm:t>
    </dgm:pt>
    <dgm:pt modelId="{C165732F-39A2-4EE8-88F2-FF2571A8FFC5}" type="parTrans" cxnId="{631DA57A-C93B-4E5C-831F-212D18D4F500}">
      <dgm:prSet/>
      <dgm:spPr/>
      <dgm:t>
        <a:bodyPr/>
        <a:lstStyle/>
        <a:p>
          <a:endParaRPr lang="en-US"/>
        </a:p>
      </dgm:t>
    </dgm:pt>
    <dgm:pt modelId="{8E73FDD7-8024-4649-9EE9-B2E5A94F507D}" type="sibTrans" cxnId="{631DA57A-C93B-4E5C-831F-212D18D4F500}">
      <dgm:prSet/>
      <dgm:spPr/>
      <dgm:t>
        <a:bodyPr/>
        <a:lstStyle/>
        <a:p>
          <a:endParaRPr lang="en-US"/>
        </a:p>
      </dgm:t>
    </dgm:pt>
    <dgm:pt modelId="{0BE5B2C2-C1EF-4482-BA99-073C374B191E}">
      <dgm:prSet custT="1"/>
      <dgm:spPr/>
      <dgm:t>
        <a:bodyPr/>
        <a:lstStyle/>
        <a:p>
          <a:pPr algn="just"/>
          <a:r>
            <a:rPr lang="en-US" sz="1600" dirty="0"/>
            <a:t>The Alan Turing, an English mathematician publishes "</a:t>
          </a:r>
          <a:r>
            <a:rPr lang="en-US" sz="1800" b="1" i="1" dirty="0"/>
            <a:t>Computing Machinery and Intelligence</a:t>
          </a:r>
          <a:r>
            <a:rPr lang="en-US" sz="1600" dirty="0"/>
            <a:t>" in which he proposed a test, that can check the machine's ability to exhibit intelligent behavior equivalent to human intelligence, called a </a:t>
          </a:r>
          <a:r>
            <a:rPr lang="en-US" sz="1800" b="1" i="1" dirty="0"/>
            <a:t>Turing test</a:t>
          </a:r>
          <a:r>
            <a:rPr lang="en-US" sz="1600" dirty="0"/>
            <a:t>.</a:t>
          </a:r>
        </a:p>
      </dgm:t>
    </dgm:pt>
    <dgm:pt modelId="{2DEAE9E1-F0A4-4D41-ADCE-5281B1843186}" type="parTrans" cxnId="{6FACB981-9F41-411C-AD4E-9E09C4A67088}">
      <dgm:prSet/>
      <dgm:spPr/>
      <dgm:t>
        <a:bodyPr/>
        <a:lstStyle/>
        <a:p>
          <a:endParaRPr lang="en-US"/>
        </a:p>
      </dgm:t>
    </dgm:pt>
    <dgm:pt modelId="{78175CF8-CB5D-4433-B6A2-A0DA140382AC}" type="sibTrans" cxnId="{6FACB981-9F41-411C-AD4E-9E09C4A67088}">
      <dgm:prSet/>
      <dgm:spPr/>
      <dgm:t>
        <a:bodyPr/>
        <a:lstStyle/>
        <a:p>
          <a:endParaRPr lang="en-US"/>
        </a:p>
      </dgm:t>
    </dgm:pt>
    <dgm:pt modelId="{156987BD-9606-4F9D-8838-EBE0467CC39B}" type="pres">
      <dgm:prSet presAssocID="{D3F688E0-A214-451E-8A18-86FA6F023FE2}" presName="root" presStyleCnt="0">
        <dgm:presLayoutVars>
          <dgm:chMax/>
          <dgm:chPref/>
          <dgm:animLvl val="lvl"/>
        </dgm:presLayoutVars>
      </dgm:prSet>
      <dgm:spPr/>
    </dgm:pt>
    <dgm:pt modelId="{94E53E72-53B9-4D69-9E84-C6770C3EFA63}" type="pres">
      <dgm:prSet presAssocID="{D3F688E0-A214-451E-8A18-86FA6F023FE2}" presName="divider" presStyleLbl="node1" presStyleIdx="0" presStyleCnt="1"/>
      <dgm:spPr/>
    </dgm:pt>
    <dgm:pt modelId="{BB6D3145-BFDE-49FC-AE5C-601737C860A6}" type="pres">
      <dgm:prSet presAssocID="{D3F688E0-A214-451E-8A18-86FA6F023FE2}" presName="nodes" presStyleCnt="0">
        <dgm:presLayoutVars>
          <dgm:chMax/>
          <dgm:chPref/>
          <dgm:animLvl val="lvl"/>
        </dgm:presLayoutVars>
      </dgm:prSet>
      <dgm:spPr/>
    </dgm:pt>
    <dgm:pt modelId="{7B6ABEE8-112C-47CA-80EC-37D4D62C8EE0}" type="pres">
      <dgm:prSet presAssocID="{638CC85A-6AA1-482F-9602-DFAC9D0C2D0B}" presName="composite" presStyleCnt="0"/>
      <dgm:spPr/>
    </dgm:pt>
    <dgm:pt modelId="{B7D5469D-439D-470A-8B1D-5DD0B95EBFF3}" type="pres">
      <dgm:prSet presAssocID="{638CC85A-6AA1-482F-9602-DFAC9D0C2D0B}" presName="L1TextContainer" presStyleLbl="revTx" presStyleIdx="0" presStyleCnt="3">
        <dgm:presLayoutVars>
          <dgm:chMax val="1"/>
          <dgm:chPref val="1"/>
          <dgm:bulletEnabled val="1"/>
        </dgm:presLayoutVars>
      </dgm:prSet>
      <dgm:spPr/>
    </dgm:pt>
    <dgm:pt modelId="{FD52D8BE-34EB-4AE2-BC48-24A09B5703A8}" type="pres">
      <dgm:prSet presAssocID="{638CC85A-6AA1-482F-9602-DFAC9D0C2D0B}" presName="L2TextContainerWrapper" presStyleCnt="0">
        <dgm:presLayoutVars>
          <dgm:chMax val="0"/>
          <dgm:chPref val="0"/>
          <dgm:bulletEnabled val="1"/>
        </dgm:presLayoutVars>
      </dgm:prSet>
      <dgm:spPr/>
    </dgm:pt>
    <dgm:pt modelId="{26E2C8AD-9E84-4B1B-8B3D-EDDECAF51B0B}" type="pres">
      <dgm:prSet presAssocID="{638CC85A-6AA1-482F-9602-DFAC9D0C2D0B}" presName="L2TextContainer" presStyleLbl="bgAccFollowNode1" presStyleIdx="0" presStyleCnt="3"/>
      <dgm:spPr/>
    </dgm:pt>
    <dgm:pt modelId="{D69F137F-E154-4529-A851-E4D65F178B2B}" type="pres">
      <dgm:prSet presAssocID="{638CC85A-6AA1-482F-9602-DFAC9D0C2D0B}" presName="FlexibleEmptyPlaceHolder" presStyleCnt="0"/>
      <dgm:spPr/>
    </dgm:pt>
    <dgm:pt modelId="{2F3E8336-E7B2-4398-AF5B-1CBB99867559}" type="pres">
      <dgm:prSet presAssocID="{638CC85A-6AA1-482F-9602-DFAC9D0C2D0B}" presName="ConnectLine" presStyleLbl="alignNode1" presStyleIdx="0" presStyleCnt="3"/>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568EBBCC-7B6A-47B9-9A21-C2DEA12C99B9}" type="pres">
      <dgm:prSet presAssocID="{638CC85A-6AA1-482F-9602-DFAC9D0C2D0B}"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40D439E9-E95F-47B1-BB82-10B278CB4629}" type="pres">
      <dgm:prSet presAssocID="{638CC85A-6AA1-482F-9602-DFAC9D0C2D0B}" presName="EmptyPlaceHolder" presStyleCnt="0"/>
      <dgm:spPr/>
    </dgm:pt>
    <dgm:pt modelId="{2002C0B7-8084-45B5-8602-B80901F62766}" type="pres">
      <dgm:prSet presAssocID="{202C87DA-260C-4C58-9F85-62775D5A1D5C}" presName="spaceBetweenRectangles" presStyleCnt="0"/>
      <dgm:spPr/>
    </dgm:pt>
    <dgm:pt modelId="{985B90E9-C606-4A21-B894-506F865F3259}" type="pres">
      <dgm:prSet presAssocID="{D0ECE8EE-7303-4908-A8AA-AA4320CC34E9}" presName="composite" presStyleCnt="0"/>
      <dgm:spPr/>
    </dgm:pt>
    <dgm:pt modelId="{839B96D3-FCD1-41E0-932B-F0CECB4C2F0E}" type="pres">
      <dgm:prSet presAssocID="{D0ECE8EE-7303-4908-A8AA-AA4320CC34E9}" presName="L1TextContainer" presStyleLbl="revTx" presStyleIdx="1" presStyleCnt="3">
        <dgm:presLayoutVars>
          <dgm:chMax val="1"/>
          <dgm:chPref val="1"/>
          <dgm:bulletEnabled val="1"/>
        </dgm:presLayoutVars>
      </dgm:prSet>
      <dgm:spPr/>
    </dgm:pt>
    <dgm:pt modelId="{E28DEA29-3D8D-4706-B161-5D39D6E925B4}" type="pres">
      <dgm:prSet presAssocID="{D0ECE8EE-7303-4908-A8AA-AA4320CC34E9}" presName="L2TextContainerWrapper" presStyleCnt="0">
        <dgm:presLayoutVars>
          <dgm:chMax val="0"/>
          <dgm:chPref val="0"/>
          <dgm:bulletEnabled val="1"/>
        </dgm:presLayoutVars>
      </dgm:prSet>
      <dgm:spPr/>
    </dgm:pt>
    <dgm:pt modelId="{E6EE0B09-CDE4-4D5E-8161-2C625F3B8284}" type="pres">
      <dgm:prSet presAssocID="{D0ECE8EE-7303-4908-A8AA-AA4320CC34E9}" presName="L2TextContainer" presStyleLbl="bgAccFollowNode1" presStyleIdx="1" presStyleCnt="3"/>
      <dgm:spPr/>
    </dgm:pt>
    <dgm:pt modelId="{860E764D-C222-4D38-999F-30FD2D9422F3}" type="pres">
      <dgm:prSet presAssocID="{D0ECE8EE-7303-4908-A8AA-AA4320CC34E9}" presName="FlexibleEmptyPlaceHolder" presStyleCnt="0"/>
      <dgm:spPr/>
    </dgm:pt>
    <dgm:pt modelId="{001F0312-BB19-4EF8-A6A3-009227C7729C}" type="pres">
      <dgm:prSet presAssocID="{D0ECE8EE-7303-4908-A8AA-AA4320CC34E9}" presName="ConnectLine" presStyleLbl="alignNode1" presStyleIdx="1" presStyleCnt="3"/>
      <dgm:spPr>
        <a:solidFill>
          <a:schemeClr val="accent2">
            <a:hueOff val="3081649"/>
            <a:satOff val="0"/>
            <a:lumOff val="9314"/>
            <a:alphaOff val="0"/>
          </a:schemeClr>
        </a:solidFill>
        <a:ln w="6350" cap="flat" cmpd="sng" algn="ctr">
          <a:solidFill>
            <a:schemeClr val="accent2">
              <a:hueOff val="3081649"/>
              <a:satOff val="0"/>
              <a:lumOff val="9314"/>
              <a:alphaOff val="0"/>
            </a:schemeClr>
          </a:solidFill>
          <a:prstDash val="dash"/>
          <a:miter lim="800000"/>
        </a:ln>
        <a:effectLst/>
      </dgm:spPr>
    </dgm:pt>
    <dgm:pt modelId="{ED0EEF91-4BF7-4124-AFDC-CA0607D3051E}" type="pres">
      <dgm:prSet presAssocID="{D0ECE8EE-7303-4908-A8AA-AA4320CC34E9}"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F93CB434-2FC4-4715-81B9-41AE0C20596E}" type="pres">
      <dgm:prSet presAssocID="{D0ECE8EE-7303-4908-A8AA-AA4320CC34E9}" presName="EmptyPlaceHolder" presStyleCnt="0"/>
      <dgm:spPr/>
    </dgm:pt>
    <dgm:pt modelId="{3472537C-9E0F-44B9-B692-EDE6535B7275}" type="pres">
      <dgm:prSet presAssocID="{5F172760-F438-4EE0-B4CD-BBBAE09050DA}" presName="spaceBetweenRectangles" presStyleCnt="0"/>
      <dgm:spPr/>
    </dgm:pt>
    <dgm:pt modelId="{189562EB-1559-482F-B2DD-E79A94387B07}" type="pres">
      <dgm:prSet presAssocID="{CCAC776D-9882-4A5D-898C-B741A6E1CB82}" presName="composite" presStyleCnt="0"/>
      <dgm:spPr/>
    </dgm:pt>
    <dgm:pt modelId="{3477FE92-17F1-4D13-9847-9604A8F5D6D9}" type="pres">
      <dgm:prSet presAssocID="{CCAC776D-9882-4A5D-898C-B741A6E1CB82}" presName="L1TextContainer" presStyleLbl="revTx" presStyleIdx="2" presStyleCnt="3">
        <dgm:presLayoutVars>
          <dgm:chMax val="1"/>
          <dgm:chPref val="1"/>
          <dgm:bulletEnabled val="1"/>
        </dgm:presLayoutVars>
      </dgm:prSet>
      <dgm:spPr/>
    </dgm:pt>
    <dgm:pt modelId="{F8FF8BA1-4EAA-4AFC-850C-6722F2C5BF51}" type="pres">
      <dgm:prSet presAssocID="{CCAC776D-9882-4A5D-898C-B741A6E1CB82}" presName="L2TextContainerWrapper" presStyleCnt="0">
        <dgm:presLayoutVars>
          <dgm:chMax val="0"/>
          <dgm:chPref val="0"/>
          <dgm:bulletEnabled val="1"/>
        </dgm:presLayoutVars>
      </dgm:prSet>
      <dgm:spPr/>
    </dgm:pt>
    <dgm:pt modelId="{066AAEC3-8D04-4D45-9C66-49F69CA6DD71}" type="pres">
      <dgm:prSet presAssocID="{CCAC776D-9882-4A5D-898C-B741A6E1CB82}" presName="L2TextContainer" presStyleLbl="bgAccFollowNode1" presStyleIdx="2" presStyleCnt="3" custScaleX="100574" custScaleY="130201"/>
      <dgm:spPr/>
    </dgm:pt>
    <dgm:pt modelId="{AB4E1A21-0C4D-45CA-A6A1-BEAC60550BC5}" type="pres">
      <dgm:prSet presAssocID="{CCAC776D-9882-4A5D-898C-B741A6E1CB82}" presName="FlexibleEmptyPlaceHolder" presStyleCnt="0"/>
      <dgm:spPr/>
    </dgm:pt>
    <dgm:pt modelId="{574C169C-01A4-47C8-9955-7A01BA4B43EC}" type="pres">
      <dgm:prSet presAssocID="{CCAC776D-9882-4A5D-898C-B741A6E1CB82}" presName="ConnectLine" presStyleLbl="alignNode1" presStyleIdx="2" presStyleCnt="3"/>
      <dgm:spPr>
        <a:solidFill>
          <a:schemeClr val="accent2">
            <a:hueOff val="6163298"/>
            <a:satOff val="0"/>
            <a:lumOff val="18628"/>
            <a:alphaOff val="0"/>
          </a:schemeClr>
        </a:solidFill>
        <a:ln w="6350" cap="flat" cmpd="sng" algn="ctr">
          <a:solidFill>
            <a:schemeClr val="accent2">
              <a:hueOff val="6163298"/>
              <a:satOff val="0"/>
              <a:lumOff val="18628"/>
              <a:alphaOff val="0"/>
            </a:schemeClr>
          </a:solidFill>
          <a:prstDash val="dash"/>
          <a:miter lim="800000"/>
        </a:ln>
        <a:effectLst/>
      </dgm:spPr>
    </dgm:pt>
    <dgm:pt modelId="{FB6B0E42-8C88-44FB-B464-D7AD89C66866}" type="pres">
      <dgm:prSet presAssocID="{CCAC776D-9882-4A5D-898C-B741A6E1CB82}"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22EBCC24-FB40-4C91-AA30-B1D904204B03}" type="pres">
      <dgm:prSet presAssocID="{CCAC776D-9882-4A5D-898C-B741A6E1CB82}" presName="EmptyPlaceHolder" presStyleCnt="0"/>
      <dgm:spPr/>
    </dgm:pt>
  </dgm:ptLst>
  <dgm:cxnLst>
    <dgm:cxn modelId="{D48CD703-D4DD-4BFD-BE9C-25055A5C48D5}" type="presOf" srcId="{BB478C87-C8F3-4B53-AF2D-A224F35A3F87}" destId="{E6EE0B09-CDE4-4D5E-8161-2C625F3B8284}" srcOrd="0" destOrd="0" presId="urn:microsoft.com/office/officeart/2017/3/layout/HorizontalPathTimeline"/>
    <dgm:cxn modelId="{7EC77441-739E-4A8B-83D8-A3E4B8E7FE7A}" srcId="{638CC85A-6AA1-482F-9602-DFAC9D0C2D0B}" destId="{701209C5-7663-4EED-BB36-4274DAFDC015}" srcOrd="0" destOrd="0" parTransId="{6F614956-2018-4F07-AE05-8BE9F69FCACA}" sibTransId="{861D6043-01A6-40E8-9F3D-8606438E69D3}"/>
    <dgm:cxn modelId="{465F4843-217B-4E5A-9DF0-941E1F1C762D}" srcId="{D3F688E0-A214-451E-8A18-86FA6F023FE2}" destId="{638CC85A-6AA1-482F-9602-DFAC9D0C2D0B}" srcOrd="0" destOrd="0" parTransId="{8E0CF2D9-4ACF-4393-8351-3D3A8F1CE990}" sibTransId="{202C87DA-260C-4C58-9F85-62775D5A1D5C}"/>
    <dgm:cxn modelId="{75933856-BE69-40AD-A667-F68656E6108D}" srcId="{D0ECE8EE-7303-4908-A8AA-AA4320CC34E9}" destId="{BB478C87-C8F3-4B53-AF2D-A224F35A3F87}" srcOrd="0" destOrd="0" parTransId="{58866032-803B-4ACC-832A-E7C6509D4EE5}" sibTransId="{E6C1ACF5-393C-4554-A056-C97933746775}"/>
    <dgm:cxn modelId="{A0B4A758-EDC2-4EA8-AAAE-3E4CAB79644C}" srcId="{BB478C87-C8F3-4B53-AF2D-A224F35A3F87}" destId="{314D0A89-F5F6-46D5-AA3E-D59E9A0CBF2D}" srcOrd="0" destOrd="0" parTransId="{BBFF66A9-300C-4DAE-838B-FED1CF82206C}" sibTransId="{031434A5-FCA0-4095-A9D0-3F82AC7AF0A9}"/>
    <dgm:cxn modelId="{820F4F5A-FBB5-499D-83C0-068EDD30FACD}" type="presOf" srcId="{CCAC776D-9882-4A5D-898C-B741A6E1CB82}" destId="{3477FE92-17F1-4D13-9847-9604A8F5D6D9}" srcOrd="0" destOrd="0" presId="urn:microsoft.com/office/officeart/2017/3/layout/HorizontalPathTimeline"/>
    <dgm:cxn modelId="{631DA57A-C93B-4E5C-831F-212D18D4F500}" srcId="{CCAC776D-9882-4A5D-898C-B741A6E1CB82}" destId="{127A4DD7-FCA1-4BCB-92E7-A09E0126FD86}" srcOrd="0" destOrd="0" parTransId="{C165732F-39A2-4EE8-88F2-FF2571A8FFC5}" sibTransId="{8E73FDD7-8024-4649-9EE9-B2E5A94F507D}"/>
    <dgm:cxn modelId="{6FACB981-9F41-411C-AD4E-9E09C4A67088}" srcId="{127A4DD7-FCA1-4BCB-92E7-A09E0126FD86}" destId="{0BE5B2C2-C1EF-4482-BA99-073C374B191E}" srcOrd="0" destOrd="0" parTransId="{2DEAE9E1-F0A4-4D41-ADCE-5281B1843186}" sibTransId="{78175CF8-CB5D-4433-B6A2-A0DA140382AC}"/>
    <dgm:cxn modelId="{8B43208A-4877-41DE-B458-9A74BFCDA7C0}" type="presOf" srcId="{CD69D0EF-051C-4212-9B4A-DDC296A344EE}" destId="{26E2C8AD-9E84-4B1B-8B3D-EDDECAF51B0B}" srcOrd="0" destOrd="1" presId="urn:microsoft.com/office/officeart/2017/3/layout/HorizontalPathTimeline"/>
    <dgm:cxn modelId="{1CA31C8B-5905-4D2F-86BB-53B1EB4405B5}" srcId="{701209C5-7663-4EED-BB36-4274DAFDC015}" destId="{CD69D0EF-051C-4212-9B4A-DDC296A344EE}" srcOrd="0" destOrd="0" parTransId="{A1F1B42B-A150-4CB6-BDAF-0E8D42E19B9C}" sibTransId="{0FD2B6AE-EB5E-4681-93A5-A56C7A385F69}"/>
    <dgm:cxn modelId="{4C65F58D-956E-4B71-ABE9-55B4294AFEF1}" type="presOf" srcId="{314D0A89-F5F6-46D5-AA3E-D59E9A0CBF2D}" destId="{E6EE0B09-CDE4-4D5E-8161-2C625F3B8284}" srcOrd="0" destOrd="1" presId="urn:microsoft.com/office/officeart/2017/3/layout/HorizontalPathTimeline"/>
    <dgm:cxn modelId="{30D4DC95-A059-48B6-A892-FAFDD39DF7FC}" type="presOf" srcId="{638CC85A-6AA1-482F-9602-DFAC9D0C2D0B}" destId="{B7D5469D-439D-470A-8B1D-5DD0B95EBFF3}" srcOrd="0" destOrd="0" presId="urn:microsoft.com/office/officeart/2017/3/layout/HorizontalPathTimeline"/>
    <dgm:cxn modelId="{34F6FD9E-C878-42DD-96E9-EEABCF9AA016}" type="presOf" srcId="{0BE5B2C2-C1EF-4482-BA99-073C374B191E}" destId="{066AAEC3-8D04-4D45-9C66-49F69CA6DD71}" srcOrd="0" destOrd="1" presId="urn:microsoft.com/office/officeart/2017/3/layout/HorizontalPathTimeline"/>
    <dgm:cxn modelId="{2A41BFB2-44D0-411B-AEAA-EFB57F0CB208}" type="presOf" srcId="{D0ECE8EE-7303-4908-A8AA-AA4320CC34E9}" destId="{839B96D3-FCD1-41E0-932B-F0CECB4C2F0E}" srcOrd="0" destOrd="0" presId="urn:microsoft.com/office/officeart/2017/3/layout/HorizontalPathTimeline"/>
    <dgm:cxn modelId="{8000A5C7-269D-4A7A-885E-61E13FEA7F43}" type="presOf" srcId="{127A4DD7-FCA1-4BCB-92E7-A09E0126FD86}" destId="{066AAEC3-8D04-4D45-9C66-49F69CA6DD71}" srcOrd="0" destOrd="0" presId="urn:microsoft.com/office/officeart/2017/3/layout/HorizontalPathTimeline"/>
    <dgm:cxn modelId="{6CA2DBC8-A946-4EF0-9834-63FA8E44ABB5}" srcId="{D3F688E0-A214-451E-8A18-86FA6F023FE2}" destId="{CCAC776D-9882-4A5D-898C-B741A6E1CB82}" srcOrd="2" destOrd="0" parTransId="{E32935FC-4057-4E63-A7B9-F7BF314BEB58}" sibTransId="{337C92EE-9B6B-43EB-BF02-9FF5F4AEA921}"/>
    <dgm:cxn modelId="{727C9BCB-6BC5-4F42-99E5-072B6DAA2ED9}" type="presOf" srcId="{701209C5-7663-4EED-BB36-4274DAFDC015}" destId="{26E2C8AD-9E84-4B1B-8B3D-EDDECAF51B0B}" srcOrd="0" destOrd="0" presId="urn:microsoft.com/office/officeart/2017/3/layout/HorizontalPathTimeline"/>
    <dgm:cxn modelId="{0C2BE6E5-97F3-4C67-8CE0-B0DBDF585AA3}" srcId="{D3F688E0-A214-451E-8A18-86FA6F023FE2}" destId="{D0ECE8EE-7303-4908-A8AA-AA4320CC34E9}" srcOrd="1" destOrd="0" parTransId="{3077D267-CD0C-409E-9E80-F7691A989A2F}" sibTransId="{5F172760-F438-4EE0-B4CD-BBBAE09050DA}"/>
    <dgm:cxn modelId="{C4398AE6-345C-428E-BCCC-4D247B8E5225}" type="presOf" srcId="{D3F688E0-A214-451E-8A18-86FA6F023FE2}" destId="{156987BD-9606-4F9D-8838-EBE0467CC39B}" srcOrd="0" destOrd="0" presId="urn:microsoft.com/office/officeart/2017/3/layout/HorizontalPathTimeline"/>
    <dgm:cxn modelId="{6A48FC17-EAC4-44AA-B2E2-C49E7368E730}" type="presParOf" srcId="{156987BD-9606-4F9D-8838-EBE0467CC39B}" destId="{94E53E72-53B9-4D69-9E84-C6770C3EFA63}" srcOrd="0" destOrd="0" presId="urn:microsoft.com/office/officeart/2017/3/layout/HorizontalPathTimeline"/>
    <dgm:cxn modelId="{2BD08524-D22B-4A3B-85A8-32FD29735E4C}" type="presParOf" srcId="{156987BD-9606-4F9D-8838-EBE0467CC39B}" destId="{BB6D3145-BFDE-49FC-AE5C-601737C860A6}" srcOrd="1" destOrd="0" presId="urn:microsoft.com/office/officeart/2017/3/layout/HorizontalPathTimeline"/>
    <dgm:cxn modelId="{AEA0730F-C58B-4DCB-87BC-ABFEA621412D}" type="presParOf" srcId="{BB6D3145-BFDE-49FC-AE5C-601737C860A6}" destId="{7B6ABEE8-112C-47CA-80EC-37D4D62C8EE0}" srcOrd="0" destOrd="0" presId="urn:microsoft.com/office/officeart/2017/3/layout/HorizontalPathTimeline"/>
    <dgm:cxn modelId="{BF8EFB82-531A-46F6-87D5-641A06C50E1E}" type="presParOf" srcId="{7B6ABEE8-112C-47CA-80EC-37D4D62C8EE0}" destId="{B7D5469D-439D-470A-8B1D-5DD0B95EBFF3}" srcOrd="0" destOrd="0" presId="urn:microsoft.com/office/officeart/2017/3/layout/HorizontalPathTimeline"/>
    <dgm:cxn modelId="{55E87DED-659F-45EA-BFA8-2EBA7C9B2244}" type="presParOf" srcId="{7B6ABEE8-112C-47CA-80EC-37D4D62C8EE0}" destId="{FD52D8BE-34EB-4AE2-BC48-24A09B5703A8}" srcOrd="1" destOrd="0" presId="urn:microsoft.com/office/officeart/2017/3/layout/HorizontalPathTimeline"/>
    <dgm:cxn modelId="{6F52E4AB-A41C-4035-9ED1-EB7A0FD2F37D}" type="presParOf" srcId="{FD52D8BE-34EB-4AE2-BC48-24A09B5703A8}" destId="{26E2C8AD-9E84-4B1B-8B3D-EDDECAF51B0B}" srcOrd="0" destOrd="0" presId="urn:microsoft.com/office/officeart/2017/3/layout/HorizontalPathTimeline"/>
    <dgm:cxn modelId="{0D761C1A-7D3E-472B-BA13-E95192E588AD}" type="presParOf" srcId="{FD52D8BE-34EB-4AE2-BC48-24A09B5703A8}" destId="{D69F137F-E154-4529-A851-E4D65F178B2B}" srcOrd="1" destOrd="0" presId="urn:microsoft.com/office/officeart/2017/3/layout/HorizontalPathTimeline"/>
    <dgm:cxn modelId="{9D161017-CEC8-4397-BFC1-CC9E7AE84267}" type="presParOf" srcId="{7B6ABEE8-112C-47CA-80EC-37D4D62C8EE0}" destId="{2F3E8336-E7B2-4398-AF5B-1CBB99867559}" srcOrd="2" destOrd="0" presId="urn:microsoft.com/office/officeart/2017/3/layout/HorizontalPathTimeline"/>
    <dgm:cxn modelId="{FA2E14DB-9D45-4A71-8630-8D17F807E7BF}" type="presParOf" srcId="{7B6ABEE8-112C-47CA-80EC-37D4D62C8EE0}" destId="{568EBBCC-7B6A-47B9-9A21-C2DEA12C99B9}" srcOrd="3" destOrd="0" presId="urn:microsoft.com/office/officeart/2017/3/layout/HorizontalPathTimeline"/>
    <dgm:cxn modelId="{32A4D87B-EF02-4641-AD4E-69D0385B01CB}" type="presParOf" srcId="{7B6ABEE8-112C-47CA-80EC-37D4D62C8EE0}" destId="{40D439E9-E95F-47B1-BB82-10B278CB4629}" srcOrd="4" destOrd="0" presId="urn:microsoft.com/office/officeart/2017/3/layout/HorizontalPathTimeline"/>
    <dgm:cxn modelId="{A28B9618-F18C-4E06-8705-5A61ED9937E8}" type="presParOf" srcId="{BB6D3145-BFDE-49FC-AE5C-601737C860A6}" destId="{2002C0B7-8084-45B5-8602-B80901F62766}" srcOrd="1" destOrd="0" presId="urn:microsoft.com/office/officeart/2017/3/layout/HorizontalPathTimeline"/>
    <dgm:cxn modelId="{70E1E267-6E24-4A0D-905D-875E8511B639}" type="presParOf" srcId="{BB6D3145-BFDE-49FC-AE5C-601737C860A6}" destId="{985B90E9-C606-4A21-B894-506F865F3259}" srcOrd="2" destOrd="0" presId="urn:microsoft.com/office/officeart/2017/3/layout/HorizontalPathTimeline"/>
    <dgm:cxn modelId="{ADD006E9-5D24-417B-AA5C-7F9B7C96E8B1}" type="presParOf" srcId="{985B90E9-C606-4A21-B894-506F865F3259}" destId="{839B96D3-FCD1-41E0-932B-F0CECB4C2F0E}" srcOrd="0" destOrd="0" presId="urn:microsoft.com/office/officeart/2017/3/layout/HorizontalPathTimeline"/>
    <dgm:cxn modelId="{072655EB-2E0C-499D-937B-C2C31ED29FF3}" type="presParOf" srcId="{985B90E9-C606-4A21-B894-506F865F3259}" destId="{E28DEA29-3D8D-4706-B161-5D39D6E925B4}" srcOrd="1" destOrd="0" presId="urn:microsoft.com/office/officeart/2017/3/layout/HorizontalPathTimeline"/>
    <dgm:cxn modelId="{63344437-F084-4FA5-A0EA-6506C8AC42A5}" type="presParOf" srcId="{E28DEA29-3D8D-4706-B161-5D39D6E925B4}" destId="{E6EE0B09-CDE4-4D5E-8161-2C625F3B8284}" srcOrd="0" destOrd="0" presId="urn:microsoft.com/office/officeart/2017/3/layout/HorizontalPathTimeline"/>
    <dgm:cxn modelId="{A8504D72-F66D-48F0-9FC1-FC9FEFD06783}" type="presParOf" srcId="{E28DEA29-3D8D-4706-B161-5D39D6E925B4}" destId="{860E764D-C222-4D38-999F-30FD2D9422F3}" srcOrd="1" destOrd="0" presId="urn:microsoft.com/office/officeart/2017/3/layout/HorizontalPathTimeline"/>
    <dgm:cxn modelId="{3FDECDFE-98A6-472B-853E-B8239F6BCDB0}" type="presParOf" srcId="{985B90E9-C606-4A21-B894-506F865F3259}" destId="{001F0312-BB19-4EF8-A6A3-009227C7729C}" srcOrd="2" destOrd="0" presId="urn:microsoft.com/office/officeart/2017/3/layout/HorizontalPathTimeline"/>
    <dgm:cxn modelId="{4D7686DF-D4B7-4D0A-9693-7E00D4589B74}" type="presParOf" srcId="{985B90E9-C606-4A21-B894-506F865F3259}" destId="{ED0EEF91-4BF7-4124-AFDC-CA0607D3051E}" srcOrd="3" destOrd="0" presId="urn:microsoft.com/office/officeart/2017/3/layout/HorizontalPathTimeline"/>
    <dgm:cxn modelId="{73A70A60-C80E-436A-BC57-EF77B7C0C74E}" type="presParOf" srcId="{985B90E9-C606-4A21-B894-506F865F3259}" destId="{F93CB434-2FC4-4715-81B9-41AE0C20596E}" srcOrd="4" destOrd="0" presId="urn:microsoft.com/office/officeart/2017/3/layout/HorizontalPathTimeline"/>
    <dgm:cxn modelId="{5E1A0EA7-31EC-42F2-A80D-645721CFD256}" type="presParOf" srcId="{BB6D3145-BFDE-49FC-AE5C-601737C860A6}" destId="{3472537C-9E0F-44B9-B692-EDE6535B7275}" srcOrd="3" destOrd="0" presId="urn:microsoft.com/office/officeart/2017/3/layout/HorizontalPathTimeline"/>
    <dgm:cxn modelId="{20F9892A-8FC4-45ED-84D3-00BFB104CAB3}" type="presParOf" srcId="{BB6D3145-BFDE-49FC-AE5C-601737C860A6}" destId="{189562EB-1559-482F-B2DD-E79A94387B07}" srcOrd="4" destOrd="0" presId="urn:microsoft.com/office/officeart/2017/3/layout/HorizontalPathTimeline"/>
    <dgm:cxn modelId="{3906FE63-0C8E-42C1-9443-361FA9782EC4}" type="presParOf" srcId="{189562EB-1559-482F-B2DD-E79A94387B07}" destId="{3477FE92-17F1-4D13-9847-9604A8F5D6D9}" srcOrd="0" destOrd="0" presId="urn:microsoft.com/office/officeart/2017/3/layout/HorizontalPathTimeline"/>
    <dgm:cxn modelId="{5BF56FBD-40EA-43F5-8AC2-8836F5DA67A5}" type="presParOf" srcId="{189562EB-1559-482F-B2DD-E79A94387B07}" destId="{F8FF8BA1-4EAA-4AFC-850C-6722F2C5BF51}" srcOrd="1" destOrd="0" presId="urn:microsoft.com/office/officeart/2017/3/layout/HorizontalPathTimeline"/>
    <dgm:cxn modelId="{96102898-34FC-40A8-87D0-A5C53BA9449D}" type="presParOf" srcId="{F8FF8BA1-4EAA-4AFC-850C-6722F2C5BF51}" destId="{066AAEC3-8D04-4D45-9C66-49F69CA6DD71}" srcOrd="0" destOrd="0" presId="urn:microsoft.com/office/officeart/2017/3/layout/HorizontalPathTimeline"/>
    <dgm:cxn modelId="{C87B7A45-F419-4B5E-97B7-E929FEEE14B9}" type="presParOf" srcId="{F8FF8BA1-4EAA-4AFC-850C-6722F2C5BF51}" destId="{AB4E1A21-0C4D-45CA-A6A1-BEAC60550BC5}" srcOrd="1" destOrd="0" presId="urn:microsoft.com/office/officeart/2017/3/layout/HorizontalPathTimeline"/>
    <dgm:cxn modelId="{3C732859-1D6E-4EDE-A289-9F3C2F648B39}" type="presParOf" srcId="{189562EB-1559-482F-B2DD-E79A94387B07}" destId="{574C169C-01A4-47C8-9955-7A01BA4B43EC}" srcOrd="2" destOrd="0" presId="urn:microsoft.com/office/officeart/2017/3/layout/HorizontalPathTimeline"/>
    <dgm:cxn modelId="{8986B8C0-3ED9-415F-ADF5-66BBAADE5DB8}" type="presParOf" srcId="{189562EB-1559-482F-B2DD-E79A94387B07}" destId="{FB6B0E42-8C88-44FB-B464-D7AD89C66866}" srcOrd="3" destOrd="0" presId="urn:microsoft.com/office/officeart/2017/3/layout/HorizontalPathTimeline"/>
    <dgm:cxn modelId="{52451CA5-C0DD-4F66-98C4-97B6821F46CC}" type="presParOf" srcId="{189562EB-1559-482F-B2DD-E79A94387B07}" destId="{22EBCC24-FB40-4C91-AA30-B1D904204B03}"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061241-EBF4-460A-86B4-56AD759AC8FE}" type="doc">
      <dgm:prSet loTypeId="urn:microsoft.com/office/officeart/2016/7/layout/AccentHomeChevronProcess" loCatId="process" qsTypeId="urn:microsoft.com/office/officeart/2005/8/quickstyle/simple1" qsCatId="simple" csTypeId="urn:microsoft.com/office/officeart/2005/8/colors/accent2_2" csCatId="accent2"/>
      <dgm:spPr/>
      <dgm:t>
        <a:bodyPr/>
        <a:lstStyle/>
        <a:p>
          <a:endParaRPr lang="en-US"/>
        </a:p>
      </dgm:t>
    </dgm:pt>
    <dgm:pt modelId="{14978CE7-F988-4587-AADD-1DB8E048FD34}">
      <dgm:prSet/>
      <dgm:spPr/>
      <dgm:t>
        <a:bodyPr/>
        <a:lstStyle/>
        <a:p>
          <a:r>
            <a:rPr lang="en-US"/>
            <a:t>1966</a:t>
          </a:r>
        </a:p>
      </dgm:t>
    </dgm:pt>
    <dgm:pt modelId="{4991E7D9-0497-4D7A-B9A1-CB13520DEF4B}" type="parTrans" cxnId="{CB7815FE-12B2-4588-8257-2D709CF52ADB}">
      <dgm:prSet/>
      <dgm:spPr/>
      <dgm:t>
        <a:bodyPr/>
        <a:lstStyle/>
        <a:p>
          <a:endParaRPr lang="en-US"/>
        </a:p>
      </dgm:t>
    </dgm:pt>
    <dgm:pt modelId="{65F7BEB4-D88E-455B-9CC7-985496A178C9}" type="sibTrans" cxnId="{CB7815FE-12B2-4588-8257-2D709CF52ADB}">
      <dgm:prSet/>
      <dgm:spPr/>
      <dgm:t>
        <a:bodyPr/>
        <a:lstStyle/>
        <a:p>
          <a:endParaRPr lang="en-US"/>
        </a:p>
      </dgm:t>
    </dgm:pt>
    <dgm:pt modelId="{F616D9CB-F124-4BA7-9727-A20FB47A8AC6}">
      <dgm:prSet custT="1"/>
      <dgm:spPr/>
      <dgm:t>
        <a:bodyPr/>
        <a:lstStyle/>
        <a:p>
          <a:r>
            <a:rPr lang="en-US" sz="2000" dirty="0"/>
            <a:t>Year 1966: </a:t>
          </a:r>
        </a:p>
      </dgm:t>
    </dgm:pt>
    <dgm:pt modelId="{86272940-E4F1-4C76-9623-412BD8DDCA6F}" type="parTrans" cxnId="{C605A0DD-AAA6-4588-B88F-6D15D7947718}">
      <dgm:prSet/>
      <dgm:spPr/>
      <dgm:t>
        <a:bodyPr/>
        <a:lstStyle/>
        <a:p>
          <a:endParaRPr lang="en-US"/>
        </a:p>
      </dgm:t>
    </dgm:pt>
    <dgm:pt modelId="{02F26B4E-1B74-4CD4-8784-FE7BAE8EF7AA}" type="sibTrans" cxnId="{C605A0DD-AAA6-4588-B88F-6D15D7947718}">
      <dgm:prSet/>
      <dgm:spPr/>
      <dgm:t>
        <a:bodyPr/>
        <a:lstStyle/>
        <a:p>
          <a:endParaRPr lang="en-US"/>
        </a:p>
      </dgm:t>
    </dgm:pt>
    <dgm:pt modelId="{39C9E580-4F06-4C82-914D-E7BB15B5414F}">
      <dgm:prSet custT="1"/>
      <dgm:spPr/>
      <dgm:t>
        <a:bodyPr/>
        <a:lstStyle/>
        <a:p>
          <a:pPr rtl="0"/>
          <a:r>
            <a:rPr lang="en-US" sz="1400" b="1" dirty="0"/>
            <a:t>The researchers emphasized more in developing algorithms which can solve mathematical problems.</a:t>
          </a:r>
          <a:r>
            <a:rPr lang="en-US" sz="1400" b="1" dirty="0">
              <a:latin typeface="Univers"/>
            </a:rPr>
            <a:t> </a:t>
          </a:r>
          <a:endParaRPr lang="en-US" sz="1400" b="1" dirty="0"/>
        </a:p>
      </dgm:t>
    </dgm:pt>
    <dgm:pt modelId="{346535AD-38EE-45F2-A5BC-3D371A584C35}" type="parTrans" cxnId="{6C82BD02-186E-42D7-B7C8-D5E40AF96BB3}">
      <dgm:prSet/>
      <dgm:spPr/>
      <dgm:t>
        <a:bodyPr/>
        <a:lstStyle/>
        <a:p>
          <a:endParaRPr lang="en-US"/>
        </a:p>
      </dgm:t>
    </dgm:pt>
    <dgm:pt modelId="{8B88E3A8-B284-43AB-9341-BBFEDFE84E8A}" type="sibTrans" cxnId="{6C82BD02-186E-42D7-B7C8-D5E40AF96BB3}">
      <dgm:prSet/>
      <dgm:spPr/>
      <dgm:t>
        <a:bodyPr/>
        <a:lstStyle/>
        <a:p>
          <a:endParaRPr lang="en-US"/>
        </a:p>
      </dgm:t>
    </dgm:pt>
    <dgm:pt modelId="{049CB69D-F423-4350-BB82-21FCD33568CA}">
      <dgm:prSet custT="1"/>
      <dgm:spPr/>
      <dgm:t>
        <a:bodyPr/>
        <a:lstStyle/>
        <a:p>
          <a:r>
            <a:rPr lang="en-US" sz="1400" dirty="0"/>
            <a:t>Joseph Weizenbaum created the first chatbot in 1966, which was named as ELIZA.</a:t>
          </a:r>
        </a:p>
      </dgm:t>
    </dgm:pt>
    <dgm:pt modelId="{4FAE32DC-DD27-401A-83D8-0AB8EFE27CCF}" type="parTrans" cxnId="{03DAEC0C-305D-4726-9317-224ED7480B1C}">
      <dgm:prSet/>
      <dgm:spPr/>
      <dgm:t>
        <a:bodyPr/>
        <a:lstStyle/>
        <a:p>
          <a:endParaRPr lang="en-US"/>
        </a:p>
      </dgm:t>
    </dgm:pt>
    <dgm:pt modelId="{AE0494FB-A751-429B-B2D6-D2F021B2EE62}" type="sibTrans" cxnId="{03DAEC0C-305D-4726-9317-224ED7480B1C}">
      <dgm:prSet/>
      <dgm:spPr/>
      <dgm:t>
        <a:bodyPr/>
        <a:lstStyle/>
        <a:p>
          <a:endParaRPr lang="en-US"/>
        </a:p>
      </dgm:t>
    </dgm:pt>
    <dgm:pt modelId="{00A8FA93-F876-4DA7-AEF1-1D72D6DE0DC6}">
      <dgm:prSet/>
      <dgm:spPr/>
      <dgm:t>
        <a:bodyPr/>
        <a:lstStyle/>
        <a:p>
          <a:r>
            <a:rPr lang="en-US"/>
            <a:t>1972</a:t>
          </a:r>
        </a:p>
      </dgm:t>
    </dgm:pt>
    <dgm:pt modelId="{8C676659-3F89-4CCC-BCB4-5470DBB885F4}" type="parTrans" cxnId="{F14A9023-7350-4D1A-A788-955127F87E82}">
      <dgm:prSet/>
      <dgm:spPr/>
      <dgm:t>
        <a:bodyPr/>
        <a:lstStyle/>
        <a:p>
          <a:endParaRPr lang="en-US"/>
        </a:p>
      </dgm:t>
    </dgm:pt>
    <dgm:pt modelId="{02E80CD4-0499-4E0F-B434-6BC77F417C59}" type="sibTrans" cxnId="{F14A9023-7350-4D1A-A788-955127F87E82}">
      <dgm:prSet/>
      <dgm:spPr/>
      <dgm:t>
        <a:bodyPr/>
        <a:lstStyle/>
        <a:p>
          <a:endParaRPr lang="en-US"/>
        </a:p>
      </dgm:t>
    </dgm:pt>
    <dgm:pt modelId="{2FCBF9FC-53F7-40EC-972F-92AB7857D4DC}">
      <dgm:prSet custT="1"/>
      <dgm:spPr/>
      <dgm:t>
        <a:bodyPr/>
        <a:lstStyle/>
        <a:p>
          <a:r>
            <a:rPr lang="en-US" sz="1800" dirty="0"/>
            <a:t>Year 1972: </a:t>
          </a:r>
        </a:p>
      </dgm:t>
    </dgm:pt>
    <dgm:pt modelId="{BE47F037-A894-4479-A328-417FEF1CD50F}" type="parTrans" cxnId="{83B343E8-1533-442A-8D91-3439D6864EB3}">
      <dgm:prSet/>
      <dgm:spPr/>
      <dgm:t>
        <a:bodyPr/>
        <a:lstStyle/>
        <a:p>
          <a:endParaRPr lang="en-US"/>
        </a:p>
      </dgm:t>
    </dgm:pt>
    <dgm:pt modelId="{E301A4E2-AC2A-453C-A002-7C7154BC7731}" type="sibTrans" cxnId="{83B343E8-1533-442A-8D91-3439D6864EB3}">
      <dgm:prSet/>
      <dgm:spPr/>
      <dgm:t>
        <a:bodyPr/>
        <a:lstStyle/>
        <a:p>
          <a:endParaRPr lang="en-US"/>
        </a:p>
      </dgm:t>
    </dgm:pt>
    <dgm:pt modelId="{C950E0FA-8CB2-4F3A-A219-DDD99D12D3B4}">
      <dgm:prSet custT="1"/>
      <dgm:spPr/>
      <dgm:t>
        <a:bodyPr/>
        <a:lstStyle/>
        <a:p>
          <a:r>
            <a:rPr lang="en-US" sz="1400" dirty="0"/>
            <a:t>The first intelligent humanoid robot was built in Japan which was named as WABOT-1.</a:t>
          </a:r>
        </a:p>
      </dgm:t>
    </dgm:pt>
    <dgm:pt modelId="{C0CAE9A2-BD18-4472-AA62-B0989A72CAF9}" type="parTrans" cxnId="{5AA6491E-E235-440E-86A9-EF46F88CDF24}">
      <dgm:prSet/>
      <dgm:spPr/>
      <dgm:t>
        <a:bodyPr/>
        <a:lstStyle/>
        <a:p>
          <a:endParaRPr lang="en-US"/>
        </a:p>
      </dgm:t>
    </dgm:pt>
    <dgm:pt modelId="{9E2AF206-10A1-4832-B330-0DE8B9176BA6}" type="sibTrans" cxnId="{5AA6491E-E235-440E-86A9-EF46F88CDF24}">
      <dgm:prSet/>
      <dgm:spPr/>
      <dgm:t>
        <a:bodyPr/>
        <a:lstStyle/>
        <a:p>
          <a:endParaRPr lang="en-US"/>
        </a:p>
      </dgm:t>
    </dgm:pt>
    <dgm:pt modelId="{45AE3C80-3910-40B3-984D-2871465A2639}" type="pres">
      <dgm:prSet presAssocID="{38061241-EBF4-460A-86B4-56AD759AC8FE}" presName="Name0" presStyleCnt="0">
        <dgm:presLayoutVars>
          <dgm:animLvl val="lvl"/>
          <dgm:resizeHandles val="exact"/>
        </dgm:presLayoutVars>
      </dgm:prSet>
      <dgm:spPr/>
    </dgm:pt>
    <dgm:pt modelId="{B01FE6BD-4B2A-4132-AEC4-BF109B201F46}" type="pres">
      <dgm:prSet presAssocID="{14978CE7-F988-4587-AADD-1DB8E048FD34}" presName="composite" presStyleCnt="0"/>
      <dgm:spPr/>
    </dgm:pt>
    <dgm:pt modelId="{0C89124C-8784-4340-B1E3-3DA3A7953ED5}" type="pres">
      <dgm:prSet presAssocID="{14978CE7-F988-4587-AADD-1DB8E048FD34}" presName="L" presStyleLbl="solidFgAcc1" presStyleIdx="0" presStyleCnt="2">
        <dgm:presLayoutVars>
          <dgm:chMax val="0"/>
          <dgm:chPref val="0"/>
        </dgm:presLayoutVars>
      </dgm:prSet>
      <dgm:spPr/>
    </dgm:pt>
    <dgm:pt modelId="{F67A4476-A46B-49A3-BECA-F66E40A0E7EC}" type="pres">
      <dgm:prSet presAssocID="{14978CE7-F988-4587-AADD-1DB8E048FD34}" presName="parTx" presStyleLbl="alignNode1" presStyleIdx="0" presStyleCnt="2">
        <dgm:presLayoutVars>
          <dgm:chMax val="0"/>
          <dgm:chPref val="0"/>
          <dgm:bulletEnabled val="1"/>
        </dgm:presLayoutVars>
      </dgm:prSet>
      <dgm:spPr/>
    </dgm:pt>
    <dgm:pt modelId="{B8B80915-8A1D-476C-BC76-FB52471AEE05}" type="pres">
      <dgm:prSet presAssocID="{14978CE7-F988-4587-AADD-1DB8E048FD34}" presName="desTx" presStyleLbl="revTx" presStyleIdx="0" presStyleCnt="2">
        <dgm:presLayoutVars>
          <dgm:chMax val="0"/>
          <dgm:chPref val="0"/>
          <dgm:bulletEnabled val="1"/>
        </dgm:presLayoutVars>
      </dgm:prSet>
      <dgm:spPr/>
    </dgm:pt>
    <dgm:pt modelId="{24B97AB4-B6B5-4335-9550-1C4946680503}" type="pres">
      <dgm:prSet presAssocID="{14978CE7-F988-4587-AADD-1DB8E048FD34}" presName="EmptyPlaceHolder" presStyleCnt="0"/>
      <dgm:spPr/>
    </dgm:pt>
    <dgm:pt modelId="{C4820CDB-48A6-4B68-B0E9-B03A89DD6E56}" type="pres">
      <dgm:prSet presAssocID="{65F7BEB4-D88E-455B-9CC7-985496A178C9}" presName="space" presStyleCnt="0"/>
      <dgm:spPr/>
    </dgm:pt>
    <dgm:pt modelId="{C19631AC-8B9E-4C1B-929F-5262F58DEF2A}" type="pres">
      <dgm:prSet presAssocID="{00A8FA93-F876-4DA7-AEF1-1D72D6DE0DC6}" presName="composite" presStyleCnt="0"/>
      <dgm:spPr/>
    </dgm:pt>
    <dgm:pt modelId="{2F84FD72-236A-4164-A7A5-83B7BA458454}" type="pres">
      <dgm:prSet presAssocID="{00A8FA93-F876-4DA7-AEF1-1D72D6DE0DC6}" presName="L" presStyleLbl="solidFgAcc1" presStyleIdx="1" presStyleCnt="2">
        <dgm:presLayoutVars>
          <dgm:chMax val="0"/>
          <dgm:chPref val="0"/>
        </dgm:presLayoutVars>
      </dgm:prSet>
      <dgm:spPr/>
    </dgm:pt>
    <dgm:pt modelId="{59E6055A-98CF-4582-BDFA-52C91780D830}" type="pres">
      <dgm:prSet presAssocID="{00A8FA93-F876-4DA7-AEF1-1D72D6DE0DC6}" presName="parTx" presStyleLbl="alignNode1" presStyleIdx="1" presStyleCnt="2">
        <dgm:presLayoutVars>
          <dgm:chMax val="0"/>
          <dgm:chPref val="0"/>
          <dgm:bulletEnabled val="1"/>
        </dgm:presLayoutVars>
      </dgm:prSet>
      <dgm:spPr/>
    </dgm:pt>
    <dgm:pt modelId="{08016382-54BD-4E65-9D91-32EA47D427D3}" type="pres">
      <dgm:prSet presAssocID="{00A8FA93-F876-4DA7-AEF1-1D72D6DE0DC6}" presName="desTx" presStyleLbl="revTx" presStyleIdx="1" presStyleCnt="2">
        <dgm:presLayoutVars>
          <dgm:chMax val="0"/>
          <dgm:chPref val="0"/>
          <dgm:bulletEnabled val="1"/>
        </dgm:presLayoutVars>
      </dgm:prSet>
      <dgm:spPr/>
    </dgm:pt>
    <dgm:pt modelId="{4F62E769-9F09-46EF-AD63-14362FF8E8FE}" type="pres">
      <dgm:prSet presAssocID="{00A8FA93-F876-4DA7-AEF1-1D72D6DE0DC6}" presName="EmptyPlaceHolder" presStyleCnt="0"/>
      <dgm:spPr/>
    </dgm:pt>
  </dgm:ptLst>
  <dgm:cxnLst>
    <dgm:cxn modelId="{6C82BD02-186E-42D7-B7C8-D5E40AF96BB3}" srcId="{F616D9CB-F124-4BA7-9727-A20FB47A8AC6}" destId="{39C9E580-4F06-4C82-914D-E7BB15B5414F}" srcOrd="0" destOrd="0" parTransId="{346535AD-38EE-45F2-A5BC-3D371A584C35}" sibTransId="{8B88E3A8-B284-43AB-9341-BBFEDFE84E8A}"/>
    <dgm:cxn modelId="{BD63A70C-A326-44D7-AD62-984FCF737422}" type="presOf" srcId="{39C9E580-4F06-4C82-914D-E7BB15B5414F}" destId="{B8B80915-8A1D-476C-BC76-FB52471AEE05}" srcOrd="0" destOrd="1" presId="urn:microsoft.com/office/officeart/2016/7/layout/AccentHomeChevronProcess"/>
    <dgm:cxn modelId="{03DAEC0C-305D-4726-9317-224ED7480B1C}" srcId="{F616D9CB-F124-4BA7-9727-A20FB47A8AC6}" destId="{049CB69D-F423-4350-BB82-21FCD33568CA}" srcOrd="1" destOrd="0" parTransId="{4FAE32DC-DD27-401A-83D8-0AB8EFE27CCF}" sibTransId="{AE0494FB-A751-429B-B2D6-D2F021B2EE62}"/>
    <dgm:cxn modelId="{20DB1919-6243-43A7-9B52-7C61DF7A15A6}" type="presOf" srcId="{C950E0FA-8CB2-4F3A-A219-DDD99D12D3B4}" destId="{08016382-54BD-4E65-9D91-32EA47D427D3}" srcOrd="0" destOrd="1" presId="urn:microsoft.com/office/officeart/2016/7/layout/AccentHomeChevronProcess"/>
    <dgm:cxn modelId="{A8E56F1A-DFD2-4222-A02D-CD3010D0E68D}" type="presOf" srcId="{14978CE7-F988-4587-AADD-1DB8E048FD34}" destId="{F67A4476-A46B-49A3-BECA-F66E40A0E7EC}" srcOrd="0" destOrd="0" presId="urn:microsoft.com/office/officeart/2016/7/layout/AccentHomeChevronProcess"/>
    <dgm:cxn modelId="{E4F2BE1C-FAEC-484D-8D4B-6E78277F47E2}" type="presOf" srcId="{2FCBF9FC-53F7-40EC-972F-92AB7857D4DC}" destId="{08016382-54BD-4E65-9D91-32EA47D427D3}" srcOrd="0" destOrd="0" presId="urn:microsoft.com/office/officeart/2016/7/layout/AccentHomeChevronProcess"/>
    <dgm:cxn modelId="{5AA6491E-E235-440E-86A9-EF46F88CDF24}" srcId="{2FCBF9FC-53F7-40EC-972F-92AB7857D4DC}" destId="{C950E0FA-8CB2-4F3A-A219-DDD99D12D3B4}" srcOrd="0" destOrd="0" parTransId="{C0CAE9A2-BD18-4472-AA62-B0989A72CAF9}" sibTransId="{9E2AF206-10A1-4832-B330-0DE8B9176BA6}"/>
    <dgm:cxn modelId="{F14A9023-7350-4D1A-A788-955127F87E82}" srcId="{38061241-EBF4-460A-86B4-56AD759AC8FE}" destId="{00A8FA93-F876-4DA7-AEF1-1D72D6DE0DC6}" srcOrd="1" destOrd="0" parTransId="{8C676659-3F89-4CCC-BCB4-5470DBB885F4}" sibTransId="{02E80CD4-0499-4E0F-B434-6BC77F417C59}"/>
    <dgm:cxn modelId="{E0A0FB56-3394-4576-BE3D-7E891133E02D}" type="presOf" srcId="{F616D9CB-F124-4BA7-9727-A20FB47A8AC6}" destId="{B8B80915-8A1D-476C-BC76-FB52471AEE05}" srcOrd="0" destOrd="0" presId="urn:microsoft.com/office/officeart/2016/7/layout/AccentHomeChevronProcess"/>
    <dgm:cxn modelId="{099DBA9C-61BD-4A11-B074-CE09A29D86C4}" type="presOf" srcId="{38061241-EBF4-460A-86B4-56AD759AC8FE}" destId="{45AE3C80-3910-40B3-984D-2871465A2639}" srcOrd="0" destOrd="0" presId="urn:microsoft.com/office/officeart/2016/7/layout/AccentHomeChevronProcess"/>
    <dgm:cxn modelId="{B07B9AB3-5D09-47C9-8F94-30E513D5BE78}" type="presOf" srcId="{00A8FA93-F876-4DA7-AEF1-1D72D6DE0DC6}" destId="{59E6055A-98CF-4582-BDFA-52C91780D830}" srcOrd="0" destOrd="0" presId="urn:microsoft.com/office/officeart/2016/7/layout/AccentHomeChevronProcess"/>
    <dgm:cxn modelId="{C4FCC2D9-3FC3-4A70-97D5-6D9A6237A0C0}" type="presOf" srcId="{049CB69D-F423-4350-BB82-21FCD33568CA}" destId="{B8B80915-8A1D-476C-BC76-FB52471AEE05}" srcOrd="0" destOrd="2" presId="urn:microsoft.com/office/officeart/2016/7/layout/AccentHomeChevronProcess"/>
    <dgm:cxn modelId="{C605A0DD-AAA6-4588-B88F-6D15D7947718}" srcId="{14978CE7-F988-4587-AADD-1DB8E048FD34}" destId="{F616D9CB-F124-4BA7-9727-A20FB47A8AC6}" srcOrd="0" destOrd="0" parTransId="{86272940-E4F1-4C76-9623-412BD8DDCA6F}" sibTransId="{02F26B4E-1B74-4CD4-8784-FE7BAE8EF7AA}"/>
    <dgm:cxn modelId="{83B343E8-1533-442A-8D91-3439D6864EB3}" srcId="{00A8FA93-F876-4DA7-AEF1-1D72D6DE0DC6}" destId="{2FCBF9FC-53F7-40EC-972F-92AB7857D4DC}" srcOrd="0" destOrd="0" parTransId="{BE47F037-A894-4479-A328-417FEF1CD50F}" sibTransId="{E301A4E2-AC2A-453C-A002-7C7154BC7731}"/>
    <dgm:cxn modelId="{CB7815FE-12B2-4588-8257-2D709CF52ADB}" srcId="{38061241-EBF4-460A-86B4-56AD759AC8FE}" destId="{14978CE7-F988-4587-AADD-1DB8E048FD34}" srcOrd="0" destOrd="0" parTransId="{4991E7D9-0497-4D7A-B9A1-CB13520DEF4B}" sibTransId="{65F7BEB4-D88E-455B-9CC7-985496A178C9}"/>
    <dgm:cxn modelId="{F3F64AD2-6A51-4CA4-B61A-7335596347B7}" type="presParOf" srcId="{45AE3C80-3910-40B3-984D-2871465A2639}" destId="{B01FE6BD-4B2A-4132-AEC4-BF109B201F46}" srcOrd="0" destOrd="0" presId="urn:microsoft.com/office/officeart/2016/7/layout/AccentHomeChevronProcess"/>
    <dgm:cxn modelId="{3E5C29C5-5109-4A73-908C-B5E4754EA247}" type="presParOf" srcId="{B01FE6BD-4B2A-4132-AEC4-BF109B201F46}" destId="{0C89124C-8784-4340-B1E3-3DA3A7953ED5}" srcOrd="0" destOrd="0" presId="urn:microsoft.com/office/officeart/2016/7/layout/AccentHomeChevronProcess"/>
    <dgm:cxn modelId="{60B222D2-D290-46A0-AFCE-7C59836A9F3C}" type="presParOf" srcId="{B01FE6BD-4B2A-4132-AEC4-BF109B201F46}" destId="{F67A4476-A46B-49A3-BECA-F66E40A0E7EC}" srcOrd="1" destOrd="0" presId="urn:microsoft.com/office/officeart/2016/7/layout/AccentHomeChevronProcess"/>
    <dgm:cxn modelId="{F0B4B2C3-913D-4570-88DD-BF26D44145E1}" type="presParOf" srcId="{B01FE6BD-4B2A-4132-AEC4-BF109B201F46}" destId="{B8B80915-8A1D-476C-BC76-FB52471AEE05}" srcOrd="2" destOrd="0" presId="urn:microsoft.com/office/officeart/2016/7/layout/AccentHomeChevronProcess"/>
    <dgm:cxn modelId="{2A1DBACB-8483-4546-93EE-460C3B697193}" type="presParOf" srcId="{B01FE6BD-4B2A-4132-AEC4-BF109B201F46}" destId="{24B97AB4-B6B5-4335-9550-1C4946680503}" srcOrd="3" destOrd="0" presId="urn:microsoft.com/office/officeart/2016/7/layout/AccentHomeChevronProcess"/>
    <dgm:cxn modelId="{A9854858-4AEF-4A49-BCB3-D1B754A78551}" type="presParOf" srcId="{45AE3C80-3910-40B3-984D-2871465A2639}" destId="{C4820CDB-48A6-4B68-B0E9-B03A89DD6E56}" srcOrd="1" destOrd="0" presId="urn:microsoft.com/office/officeart/2016/7/layout/AccentHomeChevronProcess"/>
    <dgm:cxn modelId="{954D6487-FD6C-4F50-A448-41A11C99994F}" type="presParOf" srcId="{45AE3C80-3910-40B3-984D-2871465A2639}" destId="{C19631AC-8B9E-4C1B-929F-5262F58DEF2A}" srcOrd="2" destOrd="0" presId="urn:microsoft.com/office/officeart/2016/7/layout/AccentHomeChevronProcess"/>
    <dgm:cxn modelId="{E8881849-4F84-43ED-A8FB-91D98E8BECC5}" type="presParOf" srcId="{C19631AC-8B9E-4C1B-929F-5262F58DEF2A}" destId="{2F84FD72-236A-4164-A7A5-83B7BA458454}" srcOrd="0" destOrd="0" presId="urn:microsoft.com/office/officeart/2016/7/layout/AccentHomeChevronProcess"/>
    <dgm:cxn modelId="{941DC491-DD5F-40EA-BF2F-9F4F611BF152}" type="presParOf" srcId="{C19631AC-8B9E-4C1B-929F-5262F58DEF2A}" destId="{59E6055A-98CF-4582-BDFA-52C91780D830}" srcOrd="1" destOrd="0" presId="urn:microsoft.com/office/officeart/2016/7/layout/AccentHomeChevronProcess"/>
    <dgm:cxn modelId="{0486065B-F265-4751-88AD-E1305C86F98D}" type="presParOf" srcId="{C19631AC-8B9E-4C1B-929F-5262F58DEF2A}" destId="{08016382-54BD-4E65-9D91-32EA47D427D3}" srcOrd="2" destOrd="0" presId="urn:microsoft.com/office/officeart/2016/7/layout/AccentHomeChevronProcess"/>
    <dgm:cxn modelId="{8D557045-1D14-4419-BD1E-49505825C16C}" type="presParOf" srcId="{C19631AC-8B9E-4C1B-929F-5262F58DEF2A}" destId="{4F62E769-9F09-46EF-AD63-14362FF8E8F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7A3872-7066-43F9-BBC7-F549BE9A5954}" type="doc">
      <dgm:prSet loTypeId="urn:microsoft.com/office/officeart/2017/3/layout/HorizontalPathTimeline" loCatId="process" qsTypeId="urn:microsoft.com/office/officeart/2005/8/quickstyle/simple1" qsCatId="simple" csTypeId="urn:microsoft.com/office/officeart/2005/8/colors/accent5_2" csCatId="accent5" phldr="1"/>
      <dgm:spPr/>
      <dgm:t>
        <a:bodyPr/>
        <a:lstStyle/>
        <a:p>
          <a:endParaRPr lang="en-US"/>
        </a:p>
      </dgm:t>
    </dgm:pt>
    <dgm:pt modelId="{78C15245-ED0A-4D28-B666-26A9B4743254}">
      <dgm:prSet/>
      <dgm:spPr/>
      <dgm:t>
        <a:bodyPr/>
        <a:lstStyle/>
        <a:p>
          <a:pPr>
            <a:defRPr b="1"/>
          </a:pPr>
          <a:r>
            <a:rPr lang="en-US"/>
            <a:t>1997</a:t>
          </a:r>
        </a:p>
      </dgm:t>
    </dgm:pt>
    <dgm:pt modelId="{2BF197B9-1D8C-4E6B-A0F6-A65C3642DC6D}" type="parTrans" cxnId="{9DA04FC7-8FC8-4789-991B-39D76616D455}">
      <dgm:prSet/>
      <dgm:spPr/>
      <dgm:t>
        <a:bodyPr/>
        <a:lstStyle/>
        <a:p>
          <a:endParaRPr lang="en-US"/>
        </a:p>
      </dgm:t>
    </dgm:pt>
    <dgm:pt modelId="{326B7A79-AAD6-4BC2-923A-07F4DF4EE798}" type="sibTrans" cxnId="{9DA04FC7-8FC8-4789-991B-39D76616D455}">
      <dgm:prSet/>
      <dgm:spPr/>
      <dgm:t>
        <a:bodyPr/>
        <a:lstStyle/>
        <a:p>
          <a:endParaRPr lang="en-US"/>
        </a:p>
      </dgm:t>
    </dgm:pt>
    <dgm:pt modelId="{ED1F20DA-E352-4B9B-BD80-EE5D58CE066B}">
      <dgm:prSet custT="1"/>
      <dgm:spPr/>
      <dgm:t>
        <a:bodyPr/>
        <a:lstStyle/>
        <a:p>
          <a:r>
            <a:rPr lang="en-US" sz="1600" dirty="0"/>
            <a:t>Year 1997: </a:t>
          </a:r>
        </a:p>
      </dgm:t>
    </dgm:pt>
    <dgm:pt modelId="{E027C4FB-5F0A-44C1-AC37-33C73FA66D29}" type="parTrans" cxnId="{F3029477-9345-49A5-A4BE-40EEFC493A00}">
      <dgm:prSet/>
      <dgm:spPr/>
      <dgm:t>
        <a:bodyPr/>
        <a:lstStyle/>
        <a:p>
          <a:endParaRPr lang="en-US"/>
        </a:p>
      </dgm:t>
    </dgm:pt>
    <dgm:pt modelId="{18CC6E59-B5FC-4C95-AD49-A312132F1FF0}" type="sibTrans" cxnId="{F3029477-9345-49A5-A4BE-40EEFC493A00}">
      <dgm:prSet/>
      <dgm:spPr/>
      <dgm:t>
        <a:bodyPr/>
        <a:lstStyle/>
        <a:p>
          <a:endParaRPr lang="en-US"/>
        </a:p>
      </dgm:t>
    </dgm:pt>
    <dgm:pt modelId="{51ED12FD-4F3E-4E58-82C4-97F34A6B0840}">
      <dgm:prSet custT="1"/>
      <dgm:spPr/>
      <dgm:t>
        <a:bodyPr/>
        <a:lstStyle/>
        <a:p>
          <a:r>
            <a:rPr lang="en-US" sz="1400" dirty="0"/>
            <a:t>IBM Deep Blue beats world chess champion, Gary Kasparov, and became the first computer to beat a world chess champion.</a:t>
          </a:r>
        </a:p>
      </dgm:t>
    </dgm:pt>
    <dgm:pt modelId="{7C580B55-7F77-41B7-8C60-54A39D922E35}" type="parTrans" cxnId="{2CAB9250-7466-4DD8-8450-825F92A50696}">
      <dgm:prSet/>
      <dgm:spPr/>
      <dgm:t>
        <a:bodyPr/>
        <a:lstStyle/>
        <a:p>
          <a:endParaRPr lang="en-US"/>
        </a:p>
      </dgm:t>
    </dgm:pt>
    <dgm:pt modelId="{6D202CCA-E007-4EF7-BD90-AC65781B1A8B}" type="sibTrans" cxnId="{2CAB9250-7466-4DD8-8450-825F92A50696}">
      <dgm:prSet/>
      <dgm:spPr/>
      <dgm:t>
        <a:bodyPr/>
        <a:lstStyle/>
        <a:p>
          <a:endParaRPr lang="en-US"/>
        </a:p>
      </dgm:t>
    </dgm:pt>
    <dgm:pt modelId="{D2931D4D-2E25-4308-9BEB-1AEB0F62E298}">
      <dgm:prSet/>
      <dgm:spPr/>
      <dgm:t>
        <a:bodyPr/>
        <a:lstStyle/>
        <a:p>
          <a:pPr>
            <a:defRPr b="1"/>
          </a:pPr>
          <a:r>
            <a:rPr lang="en-US"/>
            <a:t>2002</a:t>
          </a:r>
        </a:p>
      </dgm:t>
    </dgm:pt>
    <dgm:pt modelId="{1F770349-53D6-49FF-AE5F-DF271205FE46}" type="parTrans" cxnId="{89B56DD7-AD3A-44E9-86D7-C4835D24A882}">
      <dgm:prSet/>
      <dgm:spPr/>
      <dgm:t>
        <a:bodyPr/>
        <a:lstStyle/>
        <a:p>
          <a:endParaRPr lang="en-US"/>
        </a:p>
      </dgm:t>
    </dgm:pt>
    <dgm:pt modelId="{2675A083-AD4A-43D3-AEE0-6C5E86F80D0B}" type="sibTrans" cxnId="{89B56DD7-AD3A-44E9-86D7-C4835D24A882}">
      <dgm:prSet/>
      <dgm:spPr/>
      <dgm:t>
        <a:bodyPr/>
        <a:lstStyle/>
        <a:p>
          <a:endParaRPr lang="en-US"/>
        </a:p>
      </dgm:t>
    </dgm:pt>
    <dgm:pt modelId="{BB5FEA4C-00E5-4649-8740-EC2FDAEC3876}">
      <dgm:prSet custT="1"/>
      <dgm:spPr/>
      <dgm:t>
        <a:bodyPr/>
        <a:lstStyle/>
        <a:p>
          <a:r>
            <a:rPr lang="en-US" sz="1600" dirty="0"/>
            <a:t>Year 2002: </a:t>
          </a:r>
        </a:p>
      </dgm:t>
    </dgm:pt>
    <dgm:pt modelId="{4FA58DE9-A94B-4C59-9AAF-8979C25F472D}" type="parTrans" cxnId="{4880662D-39F4-4079-A142-68B421B0D2FC}">
      <dgm:prSet/>
      <dgm:spPr/>
      <dgm:t>
        <a:bodyPr/>
        <a:lstStyle/>
        <a:p>
          <a:endParaRPr lang="en-US"/>
        </a:p>
      </dgm:t>
    </dgm:pt>
    <dgm:pt modelId="{93766F80-DCA2-4ED2-BA1E-2336CBE07E32}" type="sibTrans" cxnId="{4880662D-39F4-4079-A142-68B421B0D2FC}">
      <dgm:prSet/>
      <dgm:spPr/>
      <dgm:t>
        <a:bodyPr/>
        <a:lstStyle/>
        <a:p>
          <a:endParaRPr lang="en-US"/>
        </a:p>
      </dgm:t>
    </dgm:pt>
    <dgm:pt modelId="{68B25B4A-FDA6-43D7-A48F-2670D084729D}">
      <dgm:prSet custT="1"/>
      <dgm:spPr/>
      <dgm:t>
        <a:bodyPr/>
        <a:lstStyle/>
        <a:p>
          <a:r>
            <a:rPr lang="en-US" sz="1400" dirty="0"/>
            <a:t>AI entered the home in the form of Roomba, a vacuum cleaner.</a:t>
          </a:r>
        </a:p>
      </dgm:t>
    </dgm:pt>
    <dgm:pt modelId="{4D8A4B8A-9BC5-4F32-A2D1-9A08A1DD0A78}" type="parTrans" cxnId="{7494FCFE-1466-40AF-B272-99C28345EBF4}">
      <dgm:prSet/>
      <dgm:spPr/>
      <dgm:t>
        <a:bodyPr/>
        <a:lstStyle/>
        <a:p>
          <a:endParaRPr lang="en-US"/>
        </a:p>
      </dgm:t>
    </dgm:pt>
    <dgm:pt modelId="{D6576287-6819-4B0B-B551-31B64DF673AA}" type="sibTrans" cxnId="{7494FCFE-1466-40AF-B272-99C28345EBF4}">
      <dgm:prSet/>
      <dgm:spPr/>
      <dgm:t>
        <a:bodyPr/>
        <a:lstStyle/>
        <a:p>
          <a:endParaRPr lang="en-US"/>
        </a:p>
      </dgm:t>
    </dgm:pt>
    <dgm:pt modelId="{781C48C5-DA50-442B-B171-F492F92A5242}">
      <dgm:prSet/>
      <dgm:spPr/>
      <dgm:t>
        <a:bodyPr/>
        <a:lstStyle/>
        <a:p>
          <a:pPr>
            <a:defRPr b="1"/>
          </a:pPr>
          <a:r>
            <a:rPr lang="en-US"/>
            <a:t>2006</a:t>
          </a:r>
        </a:p>
      </dgm:t>
    </dgm:pt>
    <dgm:pt modelId="{6E8AE606-F16C-43F2-BC12-38090CEA1CA5}" type="parTrans" cxnId="{6EA11B3A-F01E-4BE6-832F-B91DEF0E187B}">
      <dgm:prSet/>
      <dgm:spPr/>
      <dgm:t>
        <a:bodyPr/>
        <a:lstStyle/>
        <a:p>
          <a:endParaRPr lang="en-US"/>
        </a:p>
      </dgm:t>
    </dgm:pt>
    <dgm:pt modelId="{4BF36AC0-1AB4-437E-90A4-BED930A64778}" type="sibTrans" cxnId="{6EA11B3A-F01E-4BE6-832F-B91DEF0E187B}">
      <dgm:prSet/>
      <dgm:spPr/>
      <dgm:t>
        <a:bodyPr/>
        <a:lstStyle/>
        <a:p>
          <a:endParaRPr lang="en-US"/>
        </a:p>
      </dgm:t>
    </dgm:pt>
    <dgm:pt modelId="{113C5BA6-E754-4C56-BA16-B33C7F52B016}">
      <dgm:prSet custT="1"/>
      <dgm:spPr/>
      <dgm:t>
        <a:bodyPr/>
        <a:lstStyle/>
        <a:p>
          <a:r>
            <a:rPr lang="en-US" sz="1600" dirty="0"/>
            <a:t>Year 2006: </a:t>
          </a:r>
        </a:p>
      </dgm:t>
    </dgm:pt>
    <dgm:pt modelId="{10694FC9-3D20-4C01-8AF9-39F1DD11E8A2}" type="parTrans" cxnId="{165CCF29-1221-400E-9B71-7C8F9645CCEA}">
      <dgm:prSet/>
      <dgm:spPr/>
      <dgm:t>
        <a:bodyPr/>
        <a:lstStyle/>
        <a:p>
          <a:endParaRPr lang="en-US"/>
        </a:p>
      </dgm:t>
    </dgm:pt>
    <dgm:pt modelId="{251F3C7A-996F-4E27-8715-BA53006D01B9}" type="sibTrans" cxnId="{165CCF29-1221-400E-9B71-7C8F9645CCEA}">
      <dgm:prSet/>
      <dgm:spPr/>
      <dgm:t>
        <a:bodyPr/>
        <a:lstStyle/>
        <a:p>
          <a:endParaRPr lang="en-US"/>
        </a:p>
      </dgm:t>
    </dgm:pt>
    <dgm:pt modelId="{86C558CB-B0D6-4823-A889-531E321B6BB8}">
      <dgm:prSet custT="1"/>
      <dgm:spPr/>
      <dgm:t>
        <a:bodyPr/>
        <a:lstStyle/>
        <a:p>
          <a:r>
            <a:rPr lang="en-US" sz="1400" dirty="0"/>
            <a:t>AI came in the Business world till the year 2006. Companies like Facebook, Twitter, and Netflix also started using AI.</a:t>
          </a:r>
        </a:p>
      </dgm:t>
    </dgm:pt>
    <dgm:pt modelId="{B786852B-3051-4C8A-A0FA-CE960FE3B00D}" type="parTrans" cxnId="{15FAF977-6581-4D1A-8263-AF8600A29A62}">
      <dgm:prSet/>
      <dgm:spPr/>
      <dgm:t>
        <a:bodyPr/>
        <a:lstStyle/>
        <a:p>
          <a:endParaRPr lang="en-US"/>
        </a:p>
      </dgm:t>
    </dgm:pt>
    <dgm:pt modelId="{B4FB62B6-2B19-49FA-9C2D-63F4FE900E0E}" type="sibTrans" cxnId="{15FAF977-6581-4D1A-8263-AF8600A29A62}">
      <dgm:prSet/>
      <dgm:spPr/>
      <dgm:t>
        <a:bodyPr/>
        <a:lstStyle/>
        <a:p>
          <a:endParaRPr lang="en-US"/>
        </a:p>
      </dgm:t>
    </dgm:pt>
    <dgm:pt modelId="{DF5C5CC9-D59B-4AE5-8E61-396CE2877B53}" type="pres">
      <dgm:prSet presAssocID="{F27A3872-7066-43F9-BBC7-F549BE9A5954}" presName="root" presStyleCnt="0">
        <dgm:presLayoutVars>
          <dgm:chMax/>
          <dgm:chPref/>
          <dgm:animLvl val="lvl"/>
        </dgm:presLayoutVars>
      </dgm:prSet>
      <dgm:spPr/>
    </dgm:pt>
    <dgm:pt modelId="{AA409C5C-4E6F-408C-A7D0-0A8E7FCBB5F5}" type="pres">
      <dgm:prSet presAssocID="{F27A3872-7066-43F9-BBC7-F549BE9A5954}" presName="divider" presStyleLbl="node1" presStyleIdx="0" presStyleCnt="1"/>
      <dgm:spPr/>
    </dgm:pt>
    <dgm:pt modelId="{65C63083-FBE0-473E-9C3E-35BAF24787A7}" type="pres">
      <dgm:prSet presAssocID="{F27A3872-7066-43F9-BBC7-F549BE9A5954}" presName="nodes" presStyleCnt="0">
        <dgm:presLayoutVars>
          <dgm:chMax/>
          <dgm:chPref/>
          <dgm:animLvl val="lvl"/>
        </dgm:presLayoutVars>
      </dgm:prSet>
      <dgm:spPr/>
    </dgm:pt>
    <dgm:pt modelId="{6D85999F-6FBE-4513-9C96-C9B5FAB77876}" type="pres">
      <dgm:prSet presAssocID="{78C15245-ED0A-4D28-B666-26A9B4743254}" presName="composite" presStyleCnt="0"/>
      <dgm:spPr/>
    </dgm:pt>
    <dgm:pt modelId="{B20B2AFF-BE5B-421C-B962-9CB9C946585F}" type="pres">
      <dgm:prSet presAssocID="{78C15245-ED0A-4D28-B666-26A9B4743254}" presName="L1TextContainer" presStyleLbl="revTx" presStyleIdx="0" presStyleCnt="3">
        <dgm:presLayoutVars>
          <dgm:chMax val="1"/>
          <dgm:chPref val="1"/>
          <dgm:bulletEnabled val="1"/>
        </dgm:presLayoutVars>
      </dgm:prSet>
      <dgm:spPr/>
    </dgm:pt>
    <dgm:pt modelId="{131A9AAE-B257-4082-8B94-6B9470753D64}" type="pres">
      <dgm:prSet presAssocID="{78C15245-ED0A-4D28-B666-26A9B4743254}" presName="L2TextContainerWrapper" presStyleCnt="0">
        <dgm:presLayoutVars>
          <dgm:chMax val="0"/>
          <dgm:chPref val="0"/>
          <dgm:bulletEnabled val="1"/>
        </dgm:presLayoutVars>
      </dgm:prSet>
      <dgm:spPr/>
    </dgm:pt>
    <dgm:pt modelId="{FCF6A949-19F0-416A-84EC-669DDE5B57F9}" type="pres">
      <dgm:prSet presAssocID="{78C15245-ED0A-4D28-B666-26A9B4743254}" presName="L2TextContainer" presStyleLbl="bgAccFollowNode1" presStyleIdx="0" presStyleCnt="3"/>
      <dgm:spPr/>
    </dgm:pt>
    <dgm:pt modelId="{FC800298-E5FD-4269-9EAA-72695724101B}" type="pres">
      <dgm:prSet presAssocID="{78C15245-ED0A-4D28-B666-26A9B4743254}" presName="FlexibleEmptyPlaceHolder" presStyleCnt="0"/>
      <dgm:spPr/>
    </dgm:pt>
    <dgm:pt modelId="{39F159D6-A6C0-48ED-8877-9AA434479E3C}" type="pres">
      <dgm:prSet presAssocID="{78C15245-ED0A-4D28-B666-26A9B4743254}" presName="ConnectLine" presStyleLbl="alignNode1" presStyleIdx="0"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EFA8A1E7-DA45-4EFF-8323-B3B6E197D32B}" type="pres">
      <dgm:prSet presAssocID="{78C15245-ED0A-4D28-B666-26A9B4743254}"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D33A9D83-032C-45ED-89BB-3EC43B91EF7A}" type="pres">
      <dgm:prSet presAssocID="{78C15245-ED0A-4D28-B666-26A9B4743254}" presName="EmptyPlaceHolder" presStyleCnt="0"/>
      <dgm:spPr/>
    </dgm:pt>
    <dgm:pt modelId="{FD15656E-5844-47F0-8098-880CD8B364DD}" type="pres">
      <dgm:prSet presAssocID="{326B7A79-AAD6-4BC2-923A-07F4DF4EE798}" presName="spaceBetweenRectangles" presStyleCnt="0"/>
      <dgm:spPr/>
    </dgm:pt>
    <dgm:pt modelId="{0458E51D-CFD9-4FE3-B63F-50380F46C250}" type="pres">
      <dgm:prSet presAssocID="{D2931D4D-2E25-4308-9BEB-1AEB0F62E298}" presName="composite" presStyleCnt="0"/>
      <dgm:spPr/>
    </dgm:pt>
    <dgm:pt modelId="{839E4129-9421-4AA5-ABB4-3782DD304ECA}" type="pres">
      <dgm:prSet presAssocID="{D2931D4D-2E25-4308-9BEB-1AEB0F62E298}" presName="L1TextContainer" presStyleLbl="revTx" presStyleIdx="1" presStyleCnt="3">
        <dgm:presLayoutVars>
          <dgm:chMax val="1"/>
          <dgm:chPref val="1"/>
          <dgm:bulletEnabled val="1"/>
        </dgm:presLayoutVars>
      </dgm:prSet>
      <dgm:spPr/>
    </dgm:pt>
    <dgm:pt modelId="{82692E07-6B93-4244-997F-075B288FC4AD}" type="pres">
      <dgm:prSet presAssocID="{D2931D4D-2E25-4308-9BEB-1AEB0F62E298}" presName="L2TextContainerWrapper" presStyleCnt="0">
        <dgm:presLayoutVars>
          <dgm:chMax val="0"/>
          <dgm:chPref val="0"/>
          <dgm:bulletEnabled val="1"/>
        </dgm:presLayoutVars>
      </dgm:prSet>
      <dgm:spPr/>
    </dgm:pt>
    <dgm:pt modelId="{0DD37DFB-9948-4020-B56F-F07B9BCE03B0}" type="pres">
      <dgm:prSet presAssocID="{D2931D4D-2E25-4308-9BEB-1AEB0F62E298}" presName="L2TextContainer" presStyleLbl="bgAccFollowNode1" presStyleIdx="1" presStyleCnt="3"/>
      <dgm:spPr/>
    </dgm:pt>
    <dgm:pt modelId="{66469DA2-54BF-430B-AB39-A51E7FB88759}" type="pres">
      <dgm:prSet presAssocID="{D2931D4D-2E25-4308-9BEB-1AEB0F62E298}" presName="FlexibleEmptyPlaceHolder" presStyleCnt="0"/>
      <dgm:spPr/>
    </dgm:pt>
    <dgm:pt modelId="{3CDD8907-104A-48BB-A232-2384AA844291}" type="pres">
      <dgm:prSet presAssocID="{D2931D4D-2E25-4308-9BEB-1AEB0F62E298}" presName="ConnectLine" presStyleLbl="alignNode1" presStyleIdx="1"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5EE6D15F-E56D-4B25-884C-AC316983CF7F}" type="pres">
      <dgm:prSet presAssocID="{D2931D4D-2E25-4308-9BEB-1AEB0F62E298}"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7ED5075C-1235-410A-8346-C88AFD42FA5D}" type="pres">
      <dgm:prSet presAssocID="{D2931D4D-2E25-4308-9BEB-1AEB0F62E298}" presName="EmptyPlaceHolder" presStyleCnt="0"/>
      <dgm:spPr/>
    </dgm:pt>
    <dgm:pt modelId="{533A66F0-D667-471E-946D-C1BA5F0FBB59}" type="pres">
      <dgm:prSet presAssocID="{2675A083-AD4A-43D3-AEE0-6C5E86F80D0B}" presName="spaceBetweenRectangles" presStyleCnt="0"/>
      <dgm:spPr/>
    </dgm:pt>
    <dgm:pt modelId="{B8C743DB-8714-4D66-8CAA-5517F89E3147}" type="pres">
      <dgm:prSet presAssocID="{781C48C5-DA50-442B-B171-F492F92A5242}" presName="composite" presStyleCnt="0"/>
      <dgm:spPr/>
    </dgm:pt>
    <dgm:pt modelId="{F69459D9-D032-4861-97AE-7B1DA57E72F2}" type="pres">
      <dgm:prSet presAssocID="{781C48C5-DA50-442B-B171-F492F92A5242}" presName="L1TextContainer" presStyleLbl="revTx" presStyleIdx="2" presStyleCnt="3">
        <dgm:presLayoutVars>
          <dgm:chMax val="1"/>
          <dgm:chPref val="1"/>
          <dgm:bulletEnabled val="1"/>
        </dgm:presLayoutVars>
      </dgm:prSet>
      <dgm:spPr/>
    </dgm:pt>
    <dgm:pt modelId="{2CB46232-3187-480B-9283-038FA71093EF}" type="pres">
      <dgm:prSet presAssocID="{781C48C5-DA50-442B-B171-F492F92A5242}" presName="L2TextContainerWrapper" presStyleCnt="0">
        <dgm:presLayoutVars>
          <dgm:chMax val="0"/>
          <dgm:chPref val="0"/>
          <dgm:bulletEnabled val="1"/>
        </dgm:presLayoutVars>
      </dgm:prSet>
      <dgm:spPr/>
    </dgm:pt>
    <dgm:pt modelId="{6046EF9E-95C8-49DA-B07A-1C9BC2EF3225}" type="pres">
      <dgm:prSet presAssocID="{781C48C5-DA50-442B-B171-F492F92A5242}" presName="L2TextContainer" presStyleLbl="bgAccFollowNode1" presStyleIdx="2" presStyleCnt="3"/>
      <dgm:spPr/>
    </dgm:pt>
    <dgm:pt modelId="{2ED3A44C-ADF2-4235-AE9B-9415B689EB05}" type="pres">
      <dgm:prSet presAssocID="{781C48C5-DA50-442B-B171-F492F92A5242}" presName="FlexibleEmptyPlaceHolder" presStyleCnt="0"/>
      <dgm:spPr/>
    </dgm:pt>
    <dgm:pt modelId="{FBFDB3C0-E563-4869-91BB-335E266A8EBB}" type="pres">
      <dgm:prSet presAssocID="{781C48C5-DA50-442B-B171-F492F92A5242}" presName="ConnectLine" presStyleLbl="alignNode1" presStyleIdx="2"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2ED35CC-E4AB-4B88-A232-33144A39448E}" type="pres">
      <dgm:prSet presAssocID="{781C48C5-DA50-442B-B171-F492F92A5242}"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D2EFD8C1-238C-49D7-B4B3-691674BA7A9A}" type="pres">
      <dgm:prSet presAssocID="{781C48C5-DA50-442B-B171-F492F92A5242}" presName="EmptyPlaceHolder" presStyleCnt="0"/>
      <dgm:spPr/>
    </dgm:pt>
  </dgm:ptLst>
  <dgm:cxnLst>
    <dgm:cxn modelId="{9156C927-43BE-4CB7-AC4C-CE3B4DE8A911}" type="presOf" srcId="{78C15245-ED0A-4D28-B666-26A9B4743254}" destId="{B20B2AFF-BE5B-421C-B962-9CB9C946585F}" srcOrd="0" destOrd="0" presId="urn:microsoft.com/office/officeart/2017/3/layout/HorizontalPathTimeline"/>
    <dgm:cxn modelId="{165CCF29-1221-400E-9B71-7C8F9645CCEA}" srcId="{781C48C5-DA50-442B-B171-F492F92A5242}" destId="{113C5BA6-E754-4C56-BA16-B33C7F52B016}" srcOrd="0" destOrd="0" parTransId="{10694FC9-3D20-4C01-8AF9-39F1DD11E8A2}" sibTransId="{251F3C7A-996F-4E27-8715-BA53006D01B9}"/>
    <dgm:cxn modelId="{4880662D-39F4-4079-A142-68B421B0D2FC}" srcId="{D2931D4D-2E25-4308-9BEB-1AEB0F62E298}" destId="{BB5FEA4C-00E5-4649-8740-EC2FDAEC3876}" srcOrd="0" destOrd="0" parTransId="{4FA58DE9-A94B-4C59-9AAF-8979C25F472D}" sibTransId="{93766F80-DCA2-4ED2-BA1E-2336CBE07E32}"/>
    <dgm:cxn modelId="{C7B8C633-58EF-4FE4-97AF-8D50CDD69E1D}" type="presOf" srcId="{BB5FEA4C-00E5-4649-8740-EC2FDAEC3876}" destId="{0DD37DFB-9948-4020-B56F-F07B9BCE03B0}" srcOrd="0" destOrd="0" presId="urn:microsoft.com/office/officeart/2017/3/layout/HorizontalPathTimeline"/>
    <dgm:cxn modelId="{6EA11B3A-F01E-4BE6-832F-B91DEF0E187B}" srcId="{F27A3872-7066-43F9-BBC7-F549BE9A5954}" destId="{781C48C5-DA50-442B-B171-F492F92A5242}" srcOrd="2" destOrd="0" parTransId="{6E8AE606-F16C-43F2-BC12-38090CEA1CA5}" sibTransId="{4BF36AC0-1AB4-437E-90A4-BED930A64778}"/>
    <dgm:cxn modelId="{3A10893D-9CEB-4E5C-870A-B6D1639B7D44}" type="presOf" srcId="{51ED12FD-4F3E-4E58-82C4-97F34A6B0840}" destId="{FCF6A949-19F0-416A-84EC-669DDE5B57F9}" srcOrd="0" destOrd="1" presId="urn:microsoft.com/office/officeart/2017/3/layout/HorizontalPathTimeline"/>
    <dgm:cxn modelId="{05499446-1B27-427A-8454-453BE33AD3AE}" type="presOf" srcId="{D2931D4D-2E25-4308-9BEB-1AEB0F62E298}" destId="{839E4129-9421-4AA5-ABB4-3782DD304ECA}" srcOrd="0" destOrd="0" presId="urn:microsoft.com/office/officeart/2017/3/layout/HorizontalPathTimeline"/>
    <dgm:cxn modelId="{2CAB9250-7466-4DD8-8450-825F92A50696}" srcId="{ED1F20DA-E352-4B9B-BD80-EE5D58CE066B}" destId="{51ED12FD-4F3E-4E58-82C4-97F34A6B0840}" srcOrd="0" destOrd="0" parTransId="{7C580B55-7F77-41B7-8C60-54A39D922E35}" sibTransId="{6D202CCA-E007-4EF7-BD90-AC65781B1A8B}"/>
    <dgm:cxn modelId="{05869152-5316-41BE-AD34-E63B3D02E45A}" type="presOf" srcId="{113C5BA6-E754-4C56-BA16-B33C7F52B016}" destId="{6046EF9E-95C8-49DA-B07A-1C9BC2EF3225}" srcOrd="0" destOrd="0" presId="urn:microsoft.com/office/officeart/2017/3/layout/HorizontalPathTimeline"/>
    <dgm:cxn modelId="{F3029477-9345-49A5-A4BE-40EEFC493A00}" srcId="{78C15245-ED0A-4D28-B666-26A9B4743254}" destId="{ED1F20DA-E352-4B9B-BD80-EE5D58CE066B}" srcOrd="0" destOrd="0" parTransId="{E027C4FB-5F0A-44C1-AC37-33C73FA66D29}" sibTransId="{18CC6E59-B5FC-4C95-AD49-A312132F1FF0}"/>
    <dgm:cxn modelId="{15FAF977-6581-4D1A-8263-AF8600A29A62}" srcId="{113C5BA6-E754-4C56-BA16-B33C7F52B016}" destId="{86C558CB-B0D6-4823-A889-531E321B6BB8}" srcOrd="0" destOrd="0" parTransId="{B786852B-3051-4C8A-A0FA-CE960FE3B00D}" sibTransId="{B4FB62B6-2B19-49FA-9C2D-63F4FE900E0E}"/>
    <dgm:cxn modelId="{C2798C7E-B4D0-4ED2-AD71-2F4D380D98A4}" type="presOf" srcId="{86C558CB-B0D6-4823-A889-531E321B6BB8}" destId="{6046EF9E-95C8-49DA-B07A-1C9BC2EF3225}" srcOrd="0" destOrd="1" presId="urn:microsoft.com/office/officeart/2017/3/layout/HorizontalPathTimeline"/>
    <dgm:cxn modelId="{362B9986-D496-4A8F-A32E-D762AFD40FFE}" type="presOf" srcId="{68B25B4A-FDA6-43D7-A48F-2670D084729D}" destId="{0DD37DFB-9948-4020-B56F-F07B9BCE03B0}" srcOrd="0" destOrd="1" presId="urn:microsoft.com/office/officeart/2017/3/layout/HorizontalPathTimeline"/>
    <dgm:cxn modelId="{B64A6F92-5FD8-4EF7-8006-6A9646183918}" type="presOf" srcId="{ED1F20DA-E352-4B9B-BD80-EE5D58CE066B}" destId="{FCF6A949-19F0-416A-84EC-669DDE5B57F9}" srcOrd="0" destOrd="0" presId="urn:microsoft.com/office/officeart/2017/3/layout/HorizontalPathTimeline"/>
    <dgm:cxn modelId="{DE39D196-D6E2-4685-8C87-6294A34F8043}" type="presOf" srcId="{781C48C5-DA50-442B-B171-F492F92A5242}" destId="{F69459D9-D032-4861-97AE-7B1DA57E72F2}" srcOrd="0" destOrd="0" presId="urn:microsoft.com/office/officeart/2017/3/layout/HorizontalPathTimeline"/>
    <dgm:cxn modelId="{14BBA8B5-0BF9-42F5-984D-028CD56A9ADA}" type="presOf" srcId="{F27A3872-7066-43F9-BBC7-F549BE9A5954}" destId="{DF5C5CC9-D59B-4AE5-8E61-396CE2877B53}" srcOrd="0" destOrd="0" presId="urn:microsoft.com/office/officeart/2017/3/layout/HorizontalPathTimeline"/>
    <dgm:cxn modelId="{9DA04FC7-8FC8-4789-991B-39D76616D455}" srcId="{F27A3872-7066-43F9-BBC7-F549BE9A5954}" destId="{78C15245-ED0A-4D28-B666-26A9B4743254}" srcOrd="0" destOrd="0" parTransId="{2BF197B9-1D8C-4E6B-A0F6-A65C3642DC6D}" sibTransId="{326B7A79-AAD6-4BC2-923A-07F4DF4EE798}"/>
    <dgm:cxn modelId="{89B56DD7-AD3A-44E9-86D7-C4835D24A882}" srcId="{F27A3872-7066-43F9-BBC7-F549BE9A5954}" destId="{D2931D4D-2E25-4308-9BEB-1AEB0F62E298}" srcOrd="1" destOrd="0" parTransId="{1F770349-53D6-49FF-AE5F-DF271205FE46}" sibTransId="{2675A083-AD4A-43D3-AEE0-6C5E86F80D0B}"/>
    <dgm:cxn modelId="{7494FCFE-1466-40AF-B272-99C28345EBF4}" srcId="{BB5FEA4C-00E5-4649-8740-EC2FDAEC3876}" destId="{68B25B4A-FDA6-43D7-A48F-2670D084729D}" srcOrd="0" destOrd="0" parTransId="{4D8A4B8A-9BC5-4F32-A2D1-9A08A1DD0A78}" sibTransId="{D6576287-6819-4B0B-B551-31B64DF673AA}"/>
    <dgm:cxn modelId="{11CF4771-DDA3-4F76-BCCB-6EACF67D6E9E}" type="presParOf" srcId="{DF5C5CC9-D59B-4AE5-8E61-396CE2877B53}" destId="{AA409C5C-4E6F-408C-A7D0-0A8E7FCBB5F5}" srcOrd="0" destOrd="0" presId="urn:microsoft.com/office/officeart/2017/3/layout/HorizontalPathTimeline"/>
    <dgm:cxn modelId="{BED0D99C-FD5F-4BC3-A2AC-C17AF1339B76}" type="presParOf" srcId="{DF5C5CC9-D59B-4AE5-8E61-396CE2877B53}" destId="{65C63083-FBE0-473E-9C3E-35BAF24787A7}" srcOrd="1" destOrd="0" presId="urn:microsoft.com/office/officeart/2017/3/layout/HorizontalPathTimeline"/>
    <dgm:cxn modelId="{7CB9A095-9F6F-4E6E-B5CC-954C5C80A1BC}" type="presParOf" srcId="{65C63083-FBE0-473E-9C3E-35BAF24787A7}" destId="{6D85999F-6FBE-4513-9C96-C9B5FAB77876}" srcOrd="0" destOrd="0" presId="urn:microsoft.com/office/officeart/2017/3/layout/HorizontalPathTimeline"/>
    <dgm:cxn modelId="{7F416ADC-8361-47BC-BE25-B54793EDFC94}" type="presParOf" srcId="{6D85999F-6FBE-4513-9C96-C9B5FAB77876}" destId="{B20B2AFF-BE5B-421C-B962-9CB9C946585F}" srcOrd="0" destOrd="0" presId="urn:microsoft.com/office/officeart/2017/3/layout/HorizontalPathTimeline"/>
    <dgm:cxn modelId="{7D6BAAC3-450A-4D57-9AD0-CBA6FF07DB63}" type="presParOf" srcId="{6D85999F-6FBE-4513-9C96-C9B5FAB77876}" destId="{131A9AAE-B257-4082-8B94-6B9470753D64}" srcOrd="1" destOrd="0" presId="urn:microsoft.com/office/officeart/2017/3/layout/HorizontalPathTimeline"/>
    <dgm:cxn modelId="{1651DC08-4B2A-45E8-AF2A-8AE60E662CBB}" type="presParOf" srcId="{131A9AAE-B257-4082-8B94-6B9470753D64}" destId="{FCF6A949-19F0-416A-84EC-669DDE5B57F9}" srcOrd="0" destOrd="0" presId="urn:microsoft.com/office/officeart/2017/3/layout/HorizontalPathTimeline"/>
    <dgm:cxn modelId="{5CA5D25E-F7F6-477E-ACD2-6001A72FB3F5}" type="presParOf" srcId="{131A9AAE-B257-4082-8B94-6B9470753D64}" destId="{FC800298-E5FD-4269-9EAA-72695724101B}" srcOrd="1" destOrd="0" presId="urn:microsoft.com/office/officeart/2017/3/layout/HorizontalPathTimeline"/>
    <dgm:cxn modelId="{BFC17475-252B-4758-8EA5-35C5E46C47DF}" type="presParOf" srcId="{6D85999F-6FBE-4513-9C96-C9B5FAB77876}" destId="{39F159D6-A6C0-48ED-8877-9AA434479E3C}" srcOrd="2" destOrd="0" presId="urn:microsoft.com/office/officeart/2017/3/layout/HorizontalPathTimeline"/>
    <dgm:cxn modelId="{A4891AE8-872D-4CCA-ADA8-D132D3CD0635}" type="presParOf" srcId="{6D85999F-6FBE-4513-9C96-C9B5FAB77876}" destId="{EFA8A1E7-DA45-4EFF-8323-B3B6E197D32B}" srcOrd="3" destOrd="0" presId="urn:microsoft.com/office/officeart/2017/3/layout/HorizontalPathTimeline"/>
    <dgm:cxn modelId="{023AD173-C32E-40AC-85BF-A3807AD02AFD}" type="presParOf" srcId="{6D85999F-6FBE-4513-9C96-C9B5FAB77876}" destId="{D33A9D83-032C-45ED-89BB-3EC43B91EF7A}" srcOrd="4" destOrd="0" presId="urn:microsoft.com/office/officeart/2017/3/layout/HorizontalPathTimeline"/>
    <dgm:cxn modelId="{EC4FC9D9-CE83-4226-B095-902061286914}" type="presParOf" srcId="{65C63083-FBE0-473E-9C3E-35BAF24787A7}" destId="{FD15656E-5844-47F0-8098-880CD8B364DD}" srcOrd="1" destOrd="0" presId="urn:microsoft.com/office/officeart/2017/3/layout/HorizontalPathTimeline"/>
    <dgm:cxn modelId="{006CA24D-1BE0-443C-8A8E-869679EB0E81}" type="presParOf" srcId="{65C63083-FBE0-473E-9C3E-35BAF24787A7}" destId="{0458E51D-CFD9-4FE3-B63F-50380F46C250}" srcOrd="2" destOrd="0" presId="urn:microsoft.com/office/officeart/2017/3/layout/HorizontalPathTimeline"/>
    <dgm:cxn modelId="{0109A54E-88E8-4C8E-842A-B0D2574366C6}" type="presParOf" srcId="{0458E51D-CFD9-4FE3-B63F-50380F46C250}" destId="{839E4129-9421-4AA5-ABB4-3782DD304ECA}" srcOrd="0" destOrd="0" presId="urn:microsoft.com/office/officeart/2017/3/layout/HorizontalPathTimeline"/>
    <dgm:cxn modelId="{73A2A0C6-FD3E-43DD-B44A-249AB28E4C6A}" type="presParOf" srcId="{0458E51D-CFD9-4FE3-B63F-50380F46C250}" destId="{82692E07-6B93-4244-997F-075B288FC4AD}" srcOrd="1" destOrd="0" presId="urn:microsoft.com/office/officeart/2017/3/layout/HorizontalPathTimeline"/>
    <dgm:cxn modelId="{C78D3FB1-02E7-498D-AEAC-5B5662B190C0}" type="presParOf" srcId="{82692E07-6B93-4244-997F-075B288FC4AD}" destId="{0DD37DFB-9948-4020-B56F-F07B9BCE03B0}" srcOrd="0" destOrd="0" presId="urn:microsoft.com/office/officeart/2017/3/layout/HorizontalPathTimeline"/>
    <dgm:cxn modelId="{015F35DC-1BEF-4A1C-8AC0-651FB3443B1D}" type="presParOf" srcId="{82692E07-6B93-4244-997F-075B288FC4AD}" destId="{66469DA2-54BF-430B-AB39-A51E7FB88759}" srcOrd="1" destOrd="0" presId="urn:microsoft.com/office/officeart/2017/3/layout/HorizontalPathTimeline"/>
    <dgm:cxn modelId="{414DC831-933E-4B35-9C17-9D03E345AAD2}" type="presParOf" srcId="{0458E51D-CFD9-4FE3-B63F-50380F46C250}" destId="{3CDD8907-104A-48BB-A232-2384AA844291}" srcOrd="2" destOrd="0" presId="urn:microsoft.com/office/officeart/2017/3/layout/HorizontalPathTimeline"/>
    <dgm:cxn modelId="{526FED9B-238E-4AFD-A547-0DC8868BC7D1}" type="presParOf" srcId="{0458E51D-CFD9-4FE3-B63F-50380F46C250}" destId="{5EE6D15F-E56D-4B25-884C-AC316983CF7F}" srcOrd="3" destOrd="0" presId="urn:microsoft.com/office/officeart/2017/3/layout/HorizontalPathTimeline"/>
    <dgm:cxn modelId="{1E63A46B-A4A3-4012-8EAB-5A32423FBB99}" type="presParOf" srcId="{0458E51D-CFD9-4FE3-B63F-50380F46C250}" destId="{7ED5075C-1235-410A-8346-C88AFD42FA5D}" srcOrd="4" destOrd="0" presId="urn:microsoft.com/office/officeart/2017/3/layout/HorizontalPathTimeline"/>
    <dgm:cxn modelId="{3999002F-4032-4DB7-8D3B-713222EF4C4B}" type="presParOf" srcId="{65C63083-FBE0-473E-9C3E-35BAF24787A7}" destId="{533A66F0-D667-471E-946D-C1BA5F0FBB59}" srcOrd="3" destOrd="0" presId="urn:microsoft.com/office/officeart/2017/3/layout/HorizontalPathTimeline"/>
    <dgm:cxn modelId="{D6B666F8-73E5-46FC-8191-720893F04B42}" type="presParOf" srcId="{65C63083-FBE0-473E-9C3E-35BAF24787A7}" destId="{B8C743DB-8714-4D66-8CAA-5517F89E3147}" srcOrd="4" destOrd="0" presId="urn:microsoft.com/office/officeart/2017/3/layout/HorizontalPathTimeline"/>
    <dgm:cxn modelId="{B57DFDAC-396C-4A2B-842E-9386D5952B2D}" type="presParOf" srcId="{B8C743DB-8714-4D66-8CAA-5517F89E3147}" destId="{F69459D9-D032-4861-97AE-7B1DA57E72F2}" srcOrd="0" destOrd="0" presId="urn:microsoft.com/office/officeart/2017/3/layout/HorizontalPathTimeline"/>
    <dgm:cxn modelId="{A39A40CC-CAB7-429E-BB88-C943C53E6352}" type="presParOf" srcId="{B8C743DB-8714-4D66-8CAA-5517F89E3147}" destId="{2CB46232-3187-480B-9283-038FA71093EF}" srcOrd="1" destOrd="0" presId="urn:microsoft.com/office/officeart/2017/3/layout/HorizontalPathTimeline"/>
    <dgm:cxn modelId="{1F60BACE-AEF0-4E09-BCDC-D62511C8DD15}" type="presParOf" srcId="{2CB46232-3187-480B-9283-038FA71093EF}" destId="{6046EF9E-95C8-49DA-B07A-1C9BC2EF3225}" srcOrd="0" destOrd="0" presId="urn:microsoft.com/office/officeart/2017/3/layout/HorizontalPathTimeline"/>
    <dgm:cxn modelId="{61B54C3D-098D-4926-B791-8627247BAD5A}" type="presParOf" srcId="{2CB46232-3187-480B-9283-038FA71093EF}" destId="{2ED3A44C-ADF2-4235-AE9B-9415B689EB05}" srcOrd="1" destOrd="0" presId="urn:microsoft.com/office/officeart/2017/3/layout/HorizontalPathTimeline"/>
    <dgm:cxn modelId="{DF7EB1EE-BC4C-4404-AEAB-BABD2FD779A0}" type="presParOf" srcId="{B8C743DB-8714-4D66-8CAA-5517F89E3147}" destId="{FBFDB3C0-E563-4869-91BB-335E266A8EBB}" srcOrd="2" destOrd="0" presId="urn:microsoft.com/office/officeart/2017/3/layout/HorizontalPathTimeline"/>
    <dgm:cxn modelId="{A58D0E56-C3ED-4436-AA2F-286712FC3F39}" type="presParOf" srcId="{B8C743DB-8714-4D66-8CAA-5517F89E3147}" destId="{A2ED35CC-E4AB-4B88-A232-33144A39448E}" srcOrd="3" destOrd="0" presId="urn:microsoft.com/office/officeart/2017/3/layout/HorizontalPathTimeline"/>
    <dgm:cxn modelId="{7758BBAA-2216-4743-A5E2-48F3419D54C3}" type="presParOf" srcId="{B8C743DB-8714-4D66-8CAA-5517F89E3147}" destId="{D2EFD8C1-238C-49D7-B4B3-691674BA7A9A}"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12119-FA79-4874-B85E-D1C53A2DD5D7}"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8E505A62-D4FD-4AC5-8E79-C4F13695FF9B}">
      <dgm:prSet/>
      <dgm:spPr/>
      <dgm:t>
        <a:bodyPr/>
        <a:lstStyle/>
        <a:p>
          <a:r>
            <a:rPr lang="en-IN" b="1"/>
            <a:t>Year 2011:</a:t>
          </a:r>
          <a:r>
            <a:rPr lang="en-IN"/>
            <a:t> </a:t>
          </a:r>
          <a:endParaRPr lang="en-US"/>
        </a:p>
      </dgm:t>
    </dgm:pt>
    <dgm:pt modelId="{11B5E6FD-902F-489D-AD45-4F3E882416F2}" type="parTrans" cxnId="{877ADD16-7669-4D51-AB83-5834B692EB0A}">
      <dgm:prSet/>
      <dgm:spPr/>
      <dgm:t>
        <a:bodyPr/>
        <a:lstStyle/>
        <a:p>
          <a:endParaRPr lang="en-US"/>
        </a:p>
      </dgm:t>
    </dgm:pt>
    <dgm:pt modelId="{74DB2B05-86F5-4FF2-9A78-944272E66293}" type="sibTrans" cxnId="{877ADD16-7669-4D51-AB83-5834B692EB0A}">
      <dgm:prSet/>
      <dgm:spPr/>
      <dgm:t>
        <a:bodyPr/>
        <a:lstStyle/>
        <a:p>
          <a:endParaRPr lang="en-US"/>
        </a:p>
      </dgm:t>
    </dgm:pt>
    <dgm:pt modelId="{78D5BC17-C3C8-4053-BCA2-F2F24F62F49C}">
      <dgm:prSet custT="1"/>
      <dgm:spPr/>
      <dgm:t>
        <a:bodyPr/>
        <a:lstStyle/>
        <a:p>
          <a:r>
            <a:rPr lang="en-IN" sz="1200" dirty="0"/>
            <a:t>In the year 2011, IBM's Watson won jeopardy, a quiz show, where it had to solve the complex questions as well as riddles. </a:t>
          </a:r>
          <a:endParaRPr lang="en-US" sz="1200" dirty="0"/>
        </a:p>
      </dgm:t>
    </dgm:pt>
    <dgm:pt modelId="{CE2252B1-105C-4E13-90D6-F266458197A4}" type="parTrans" cxnId="{2C0AE6CD-0B66-4AAE-A745-C4B22B83E87F}">
      <dgm:prSet/>
      <dgm:spPr/>
      <dgm:t>
        <a:bodyPr/>
        <a:lstStyle/>
        <a:p>
          <a:endParaRPr lang="en-US"/>
        </a:p>
      </dgm:t>
    </dgm:pt>
    <dgm:pt modelId="{ED45F03B-0B8C-463E-93CA-DBE30CADD252}" type="sibTrans" cxnId="{2C0AE6CD-0B66-4AAE-A745-C4B22B83E87F}">
      <dgm:prSet/>
      <dgm:spPr/>
      <dgm:t>
        <a:bodyPr/>
        <a:lstStyle/>
        <a:p>
          <a:endParaRPr lang="en-US"/>
        </a:p>
      </dgm:t>
    </dgm:pt>
    <dgm:pt modelId="{4577249F-2E50-46E0-B1D4-F7C25B2D512A}">
      <dgm:prSet/>
      <dgm:spPr/>
      <dgm:t>
        <a:bodyPr/>
        <a:lstStyle/>
        <a:p>
          <a:r>
            <a:rPr lang="en-IN" b="1"/>
            <a:t>Year 2012:</a:t>
          </a:r>
          <a:r>
            <a:rPr lang="en-IN"/>
            <a:t> </a:t>
          </a:r>
          <a:endParaRPr lang="en-US"/>
        </a:p>
      </dgm:t>
    </dgm:pt>
    <dgm:pt modelId="{E0EF33BF-E77E-4188-9820-8FE486C7D678}" type="parTrans" cxnId="{11DE5FEA-E00B-4F4A-8233-A3762BE90014}">
      <dgm:prSet/>
      <dgm:spPr/>
      <dgm:t>
        <a:bodyPr/>
        <a:lstStyle/>
        <a:p>
          <a:endParaRPr lang="en-US"/>
        </a:p>
      </dgm:t>
    </dgm:pt>
    <dgm:pt modelId="{5E1FB71C-67A0-48DF-960F-327A30C3ADCA}" type="sibTrans" cxnId="{11DE5FEA-E00B-4F4A-8233-A3762BE90014}">
      <dgm:prSet/>
      <dgm:spPr/>
      <dgm:t>
        <a:bodyPr/>
        <a:lstStyle/>
        <a:p>
          <a:endParaRPr lang="en-US"/>
        </a:p>
      </dgm:t>
    </dgm:pt>
    <dgm:pt modelId="{F94B57FE-5277-4FF7-8C16-3519EA7A25B3}">
      <dgm:prSet/>
      <dgm:spPr/>
      <dgm:t>
        <a:bodyPr/>
        <a:lstStyle/>
        <a:p>
          <a:r>
            <a:rPr lang="en-IN" dirty="0"/>
            <a:t>Google has launched an Android app feature "Google now", which was able to provide information to the user as a prediction.</a:t>
          </a:r>
          <a:endParaRPr lang="en-US" dirty="0"/>
        </a:p>
      </dgm:t>
    </dgm:pt>
    <dgm:pt modelId="{0ABF0C71-7ADD-4B0C-A15A-B894A52B40DD}" type="parTrans" cxnId="{902617BD-F813-470D-8E2F-C224A9A9E65C}">
      <dgm:prSet/>
      <dgm:spPr/>
      <dgm:t>
        <a:bodyPr/>
        <a:lstStyle/>
        <a:p>
          <a:endParaRPr lang="en-US"/>
        </a:p>
      </dgm:t>
    </dgm:pt>
    <dgm:pt modelId="{29673543-9D55-4912-872E-E185D5A83335}" type="sibTrans" cxnId="{902617BD-F813-470D-8E2F-C224A9A9E65C}">
      <dgm:prSet/>
      <dgm:spPr/>
      <dgm:t>
        <a:bodyPr/>
        <a:lstStyle/>
        <a:p>
          <a:endParaRPr lang="en-US"/>
        </a:p>
      </dgm:t>
    </dgm:pt>
    <dgm:pt modelId="{0BFDCC10-0087-43EA-8534-05345251E725}">
      <dgm:prSet/>
      <dgm:spPr/>
      <dgm:t>
        <a:bodyPr/>
        <a:lstStyle/>
        <a:p>
          <a:r>
            <a:rPr lang="en-IN" b="1"/>
            <a:t>Year 2014:</a:t>
          </a:r>
          <a:r>
            <a:rPr lang="en-IN"/>
            <a:t> </a:t>
          </a:r>
          <a:endParaRPr lang="en-US"/>
        </a:p>
      </dgm:t>
    </dgm:pt>
    <dgm:pt modelId="{381234B3-A362-4D6D-8BDB-20A99BA7935C}" type="parTrans" cxnId="{669D4315-5E18-4F8D-B52E-C3D62853A65C}">
      <dgm:prSet/>
      <dgm:spPr/>
      <dgm:t>
        <a:bodyPr/>
        <a:lstStyle/>
        <a:p>
          <a:endParaRPr lang="en-US"/>
        </a:p>
      </dgm:t>
    </dgm:pt>
    <dgm:pt modelId="{C30FF483-4EA4-4F64-A29C-A1BFE3C9A039}" type="sibTrans" cxnId="{669D4315-5E18-4F8D-B52E-C3D62853A65C}">
      <dgm:prSet/>
      <dgm:spPr/>
      <dgm:t>
        <a:bodyPr/>
        <a:lstStyle/>
        <a:p>
          <a:endParaRPr lang="en-US"/>
        </a:p>
      </dgm:t>
    </dgm:pt>
    <dgm:pt modelId="{7E03C5E8-7FBD-4F95-9B38-616649667DC9}">
      <dgm:prSet/>
      <dgm:spPr/>
      <dgm:t>
        <a:bodyPr/>
        <a:lstStyle/>
        <a:p>
          <a:r>
            <a:rPr lang="en-IN" dirty="0"/>
            <a:t>In the year 2014, Chatbot "Eugene </a:t>
          </a:r>
          <a:r>
            <a:rPr lang="en-IN" dirty="0" err="1"/>
            <a:t>Goostman</a:t>
          </a:r>
          <a:r>
            <a:rPr lang="en-IN" dirty="0"/>
            <a:t>" won a competition in the infamous "Turing test."</a:t>
          </a:r>
          <a:endParaRPr lang="en-US" dirty="0"/>
        </a:p>
      </dgm:t>
    </dgm:pt>
    <dgm:pt modelId="{23DA5135-8C9F-4A97-8D09-CD35938C1075}" type="parTrans" cxnId="{2D888B20-9AF4-43C1-9B22-BBCD2C5B3860}">
      <dgm:prSet/>
      <dgm:spPr/>
      <dgm:t>
        <a:bodyPr/>
        <a:lstStyle/>
        <a:p>
          <a:endParaRPr lang="en-US"/>
        </a:p>
      </dgm:t>
    </dgm:pt>
    <dgm:pt modelId="{D55640B1-48E3-45A5-828C-CA522D403F63}" type="sibTrans" cxnId="{2D888B20-9AF4-43C1-9B22-BBCD2C5B3860}">
      <dgm:prSet/>
      <dgm:spPr/>
      <dgm:t>
        <a:bodyPr/>
        <a:lstStyle/>
        <a:p>
          <a:endParaRPr lang="en-US"/>
        </a:p>
      </dgm:t>
    </dgm:pt>
    <dgm:pt modelId="{49EE4DAC-77B6-4658-BFB4-7E0AF110A769}">
      <dgm:prSet/>
      <dgm:spPr/>
      <dgm:t>
        <a:bodyPr/>
        <a:lstStyle/>
        <a:p>
          <a:r>
            <a:rPr lang="en-IN" b="1"/>
            <a:t>Year 2018:</a:t>
          </a:r>
          <a:r>
            <a:rPr lang="en-IN"/>
            <a:t> </a:t>
          </a:r>
          <a:endParaRPr lang="en-US"/>
        </a:p>
      </dgm:t>
    </dgm:pt>
    <dgm:pt modelId="{082099BB-ECD2-46B5-85B8-C0AF05F69ACF}" type="parTrans" cxnId="{73AB4691-D124-4B0C-95E5-3589CE48E7D7}">
      <dgm:prSet/>
      <dgm:spPr/>
      <dgm:t>
        <a:bodyPr/>
        <a:lstStyle/>
        <a:p>
          <a:endParaRPr lang="en-US"/>
        </a:p>
      </dgm:t>
    </dgm:pt>
    <dgm:pt modelId="{00490DEA-99CE-4523-82EB-6E7D7873D076}" type="sibTrans" cxnId="{73AB4691-D124-4B0C-95E5-3589CE48E7D7}">
      <dgm:prSet/>
      <dgm:spPr/>
      <dgm:t>
        <a:bodyPr/>
        <a:lstStyle/>
        <a:p>
          <a:endParaRPr lang="en-US"/>
        </a:p>
      </dgm:t>
    </dgm:pt>
    <dgm:pt modelId="{4629F104-68DF-4827-8FD0-60B0CD7EA9E7}">
      <dgm:prSet custT="1"/>
      <dgm:spPr/>
      <dgm:t>
        <a:bodyPr/>
        <a:lstStyle/>
        <a:p>
          <a:r>
            <a:rPr lang="en-IN" sz="1050" dirty="0"/>
            <a:t>The "Project Debater" from IBM debated on complex topics with two master debaters and also performed extremely well.</a:t>
          </a:r>
          <a:endParaRPr lang="en-US" sz="1050" dirty="0"/>
        </a:p>
      </dgm:t>
    </dgm:pt>
    <dgm:pt modelId="{2982D1AD-B9A4-4115-B168-373D4F9674CC}" type="parTrans" cxnId="{7830F2C2-D824-4A69-A1D4-F43E763C3B64}">
      <dgm:prSet/>
      <dgm:spPr/>
      <dgm:t>
        <a:bodyPr/>
        <a:lstStyle/>
        <a:p>
          <a:endParaRPr lang="en-US"/>
        </a:p>
      </dgm:t>
    </dgm:pt>
    <dgm:pt modelId="{240728CA-0924-460C-BEB8-01D7B17A31F9}" type="sibTrans" cxnId="{7830F2C2-D824-4A69-A1D4-F43E763C3B64}">
      <dgm:prSet/>
      <dgm:spPr/>
      <dgm:t>
        <a:bodyPr/>
        <a:lstStyle/>
        <a:p>
          <a:endParaRPr lang="en-US"/>
        </a:p>
      </dgm:t>
    </dgm:pt>
    <dgm:pt modelId="{AF630F7E-D22F-42CF-A551-A262F31DBE38}">
      <dgm:prSet/>
      <dgm:spPr/>
      <dgm:t>
        <a:bodyPr/>
        <a:lstStyle/>
        <a:p>
          <a:r>
            <a:rPr lang="en-IN" dirty="0"/>
            <a:t>Google has demonstrated an AI program "Duplex" which was a virtual assistant and which had taken hairdresser appointment on call, and lady on other side didn't notice that she was talking with the machine</a:t>
          </a:r>
          <a:endParaRPr lang="en-US" dirty="0"/>
        </a:p>
      </dgm:t>
    </dgm:pt>
    <dgm:pt modelId="{9CF8BD75-CA09-4EB2-9E15-E85C893AB584}" type="parTrans" cxnId="{756A3AAF-8A65-443E-9327-D082809BAF3A}">
      <dgm:prSet/>
      <dgm:spPr/>
      <dgm:t>
        <a:bodyPr/>
        <a:lstStyle/>
        <a:p>
          <a:endParaRPr lang="en-US"/>
        </a:p>
      </dgm:t>
    </dgm:pt>
    <dgm:pt modelId="{B8C82200-9FCC-4020-B4FD-028CD9293C3F}" type="sibTrans" cxnId="{756A3AAF-8A65-443E-9327-D082809BAF3A}">
      <dgm:prSet/>
      <dgm:spPr/>
      <dgm:t>
        <a:bodyPr/>
        <a:lstStyle/>
        <a:p>
          <a:endParaRPr lang="en-US"/>
        </a:p>
      </dgm:t>
    </dgm:pt>
    <dgm:pt modelId="{735F5007-11BC-49C7-B338-619C446F7840}" type="pres">
      <dgm:prSet presAssocID="{E3812119-FA79-4874-B85E-D1C53A2DD5D7}" presName="diagram" presStyleCnt="0">
        <dgm:presLayoutVars>
          <dgm:chPref val="1"/>
          <dgm:dir/>
          <dgm:animOne val="branch"/>
          <dgm:animLvl val="lvl"/>
          <dgm:resizeHandles/>
        </dgm:presLayoutVars>
      </dgm:prSet>
      <dgm:spPr/>
    </dgm:pt>
    <dgm:pt modelId="{3329A866-3854-4582-806A-9BB5FF5EC305}" type="pres">
      <dgm:prSet presAssocID="{8E505A62-D4FD-4AC5-8E79-C4F13695FF9B}" presName="root" presStyleCnt="0"/>
      <dgm:spPr/>
    </dgm:pt>
    <dgm:pt modelId="{6F8B8EF2-0091-4051-86D5-2EB393B60545}" type="pres">
      <dgm:prSet presAssocID="{8E505A62-D4FD-4AC5-8E79-C4F13695FF9B}" presName="rootComposite" presStyleCnt="0"/>
      <dgm:spPr/>
    </dgm:pt>
    <dgm:pt modelId="{2A07EC64-5DF5-475E-8E59-48BFFE69116A}" type="pres">
      <dgm:prSet presAssocID="{8E505A62-D4FD-4AC5-8E79-C4F13695FF9B}" presName="rootText" presStyleLbl="node1" presStyleIdx="0" presStyleCnt="5"/>
      <dgm:spPr/>
    </dgm:pt>
    <dgm:pt modelId="{C47EEF5A-D942-489D-9649-0AD68261B561}" type="pres">
      <dgm:prSet presAssocID="{8E505A62-D4FD-4AC5-8E79-C4F13695FF9B}" presName="rootConnector" presStyleLbl="node1" presStyleIdx="0" presStyleCnt="5"/>
      <dgm:spPr/>
    </dgm:pt>
    <dgm:pt modelId="{29D314C2-D674-45ED-A7D5-AB16A8485CE2}" type="pres">
      <dgm:prSet presAssocID="{8E505A62-D4FD-4AC5-8E79-C4F13695FF9B}" presName="childShape" presStyleCnt="0"/>
      <dgm:spPr/>
    </dgm:pt>
    <dgm:pt modelId="{13530F6B-F096-4D24-8D43-4B73648FC0E3}" type="pres">
      <dgm:prSet presAssocID="{CE2252B1-105C-4E13-90D6-F266458197A4}" presName="Name13" presStyleLbl="parChTrans1D2" presStyleIdx="0" presStyleCnt="4"/>
      <dgm:spPr/>
    </dgm:pt>
    <dgm:pt modelId="{14E0F9D0-28FC-405E-96CD-7DA6ACD61146}" type="pres">
      <dgm:prSet presAssocID="{78D5BC17-C3C8-4053-BCA2-F2F24F62F49C}" presName="childText" presStyleLbl="bgAcc1" presStyleIdx="0" presStyleCnt="4" custScaleX="125351" custScaleY="154251">
        <dgm:presLayoutVars>
          <dgm:bulletEnabled val="1"/>
        </dgm:presLayoutVars>
      </dgm:prSet>
      <dgm:spPr/>
    </dgm:pt>
    <dgm:pt modelId="{FBA50FB3-1564-438B-88B0-74BA51DE32B2}" type="pres">
      <dgm:prSet presAssocID="{4577249F-2E50-46E0-B1D4-F7C25B2D512A}" presName="root" presStyleCnt="0"/>
      <dgm:spPr/>
    </dgm:pt>
    <dgm:pt modelId="{AC354835-99ED-4696-B593-6DCD4FBAA938}" type="pres">
      <dgm:prSet presAssocID="{4577249F-2E50-46E0-B1D4-F7C25B2D512A}" presName="rootComposite" presStyleCnt="0"/>
      <dgm:spPr/>
    </dgm:pt>
    <dgm:pt modelId="{1F00138F-04D7-4AF8-BCF5-DA72CD3FF8EF}" type="pres">
      <dgm:prSet presAssocID="{4577249F-2E50-46E0-B1D4-F7C25B2D512A}" presName="rootText" presStyleLbl="node1" presStyleIdx="1" presStyleCnt="5"/>
      <dgm:spPr/>
    </dgm:pt>
    <dgm:pt modelId="{73896B06-11D6-4029-932F-F3628E57581B}" type="pres">
      <dgm:prSet presAssocID="{4577249F-2E50-46E0-B1D4-F7C25B2D512A}" presName="rootConnector" presStyleLbl="node1" presStyleIdx="1" presStyleCnt="5"/>
      <dgm:spPr/>
    </dgm:pt>
    <dgm:pt modelId="{FFED6C90-113F-49E2-8170-70F1446F9192}" type="pres">
      <dgm:prSet presAssocID="{4577249F-2E50-46E0-B1D4-F7C25B2D512A}" presName="childShape" presStyleCnt="0"/>
      <dgm:spPr/>
    </dgm:pt>
    <dgm:pt modelId="{B2BD9840-0B6D-47C8-A0E7-860BED05D5F1}" type="pres">
      <dgm:prSet presAssocID="{0ABF0C71-7ADD-4B0C-A15A-B894A52B40DD}" presName="Name13" presStyleLbl="parChTrans1D2" presStyleIdx="1" presStyleCnt="4"/>
      <dgm:spPr/>
    </dgm:pt>
    <dgm:pt modelId="{A62AA62D-4CF6-427F-91DB-F2342BA93CB7}" type="pres">
      <dgm:prSet presAssocID="{F94B57FE-5277-4FF7-8C16-3519EA7A25B3}" presName="childText" presStyleLbl="bgAcc1" presStyleIdx="1" presStyleCnt="4" custScaleX="130743" custScaleY="143598">
        <dgm:presLayoutVars>
          <dgm:bulletEnabled val="1"/>
        </dgm:presLayoutVars>
      </dgm:prSet>
      <dgm:spPr/>
    </dgm:pt>
    <dgm:pt modelId="{5712225E-9474-4A17-AD05-7B5668ADA548}" type="pres">
      <dgm:prSet presAssocID="{0BFDCC10-0087-43EA-8534-05345251E725}" presName="root" presStyleCnt="0"/>
      <dgm:spPr/>
    </dgm:pt>
    <dgm:pt modelId="{B9BD1CB2-F72C-44A5-BC5C-F3C021215A3A}" type="pres">
      <dgm:prSet presAssocID="{0BFDCC10-0087-43EA-8534-05345251E725}" presName="rootComposite" presStyleCnt="0"/>
      <dgm:spPr/>
    </dgm:pt>
    <dgm:pt modelId="{269FBBCC-95EC-4E80-8161-FD3104448532}" type="pres">
      <dgm:prSet presAssocID="{0BFDCC10-0087-43EA-8534-05345251E725}" presName="rootText" presStyleLbl="node1" presStyleIdx="2" presStyleCnt="5"/>
      <dgm:spPr/>
    </dgm:pt>
    <dgm:pt modelId="{FBB42A61-B113-4F23-AFC4-FB4633D0FF62}" type="pres">
      <dgm:prSet presAssocID="{0BFDCC10-0087-43EA-8534-05345251E725}" presName="rootConnector" presStyleLbl="node1" presStyleIdx="2" presStyleCnt="5"/>
      <dgm:spPr/>
    </dgm:pt>
    <dgm:pt modelId="{219BE53C-A2D8-4155-8145-4146062A8AE9}" type="pres">
      <dgm:prSet presAssocID="{0BFDCC10-0087-43EA-8534-05345251E725}" presName="childShape" presStyleCnt="0"/>
      <dgm:spPr/>
    </dgm:pt>
    <dgm:pt modelId="{CEEFD020-7ABB-4BED-9760-601EAB6351C7}" type="pres">
      <dgm:prSet presAssocID="{23DA5135-8C9F-4A97-8D09-CD35938C1075}" presName="Name13" presStyleLbl="parChTrans1D2" presStyleIdx="2" presStyleCnt="4"/>
      <dgm:spPr/>
    </dgm:pt>
    <dgm:pt modelId="{282B2713-64B1-4C85-B2D2-B516DDC6997A}" type="pres">
      <dgm:prSet presAssocID="{7E03C5E8-7FBD-4F95-9B38-616649667DC9}" presName="childText" presStyleLbl="bgAcc1" presStyleIdx="2" presStyleCnt="4" custScaleX="113426" custScaleY="139433">
        <dgm:presLayoutVars>
          <dgm:bulletEnabled val="1"/>
        </dgm:presLayoutVars>
      </dgm:prSet>
      <dgm:spPr/>
    </dgm:pt>
    <dgm:pt modelId="{E4B4D982-F51C-4C44-A886-6100F8522915}" type="pres">
      <dgm:prSet presAssocID="{49EE4DAC-77B6-4658-BFB4-7E0AF110A769}" presName="root" presStyleCnt="0"/>
      <dgm:spPr/>
    </dgm:pt>
    <dgm:pt modelId="{F6FFB9A7-9AD7-4A59-A576-A7C448AFDF17}" type="pres">
      <dgm:prSet presAssocID="{49EE4DAC-77B6-4658-BFB4-7E0AF110A769}" presName="rootComposite" presStyleCnt="0"/>
      <dgm:spPr/>
    </dgm:pt>
    <dgm:pt modelId="{A63265E6-FA3B-43DA-8304-9185CB39344D}" type="pres">
      <dgm:prSet presAssocID="{49EE4DAC-77B6-4658-BFB4-7E0AF110A769}" presName="rootText" presStyleLbl="node1" presStyleIdx="3" presStyleCnt="5"/>
      <dgm:spPr/>
    </dgm:pt>
    <dgm:pt modelId="{8205CD22-4808-447A-B94F-48E5D8781125}" type="pres">
      <dgm:prSet presAssocID="{49EE4DAC-77B6-4658-BFB4-7E0AF110A769}" presName="rootConnector" presStyleLbl="node1" presStyleIdx="3" presStyleCnt="5"/>
      <dgm:spPr/>
    </dgm:pt>
    <dgm:pt modelId="{DD3684D3-E2BF-4DC3-A631-4F7F6FC16E1F}" type="pres">
      <dgm:prSet presAssocID="{49EE4DAC-77B6-4658-BFB4-7E0AF110A769}" presName="childShape" presStyleCnt="0"/>
      <dgm:spPr/>
    </dgm:pt>
    <dgm:pt modelId="{575E6BBF-33C0-4DC8-978F-C8A5B6A44311}" type="pres">
      <dgm:prSet presAssocID="{2982D1AD-B9A4-4115-B168-373D4F9674CC}" presName="Name13" presStyleLbl="parChTrans1D2" presStyleIdx="3" presStyleCnt="4"/>
      <dgm:spPr/>
    </dgm:pt>
    <dgm:pt modelId="{F32B410A-991E-470F-A75E-3D184698C16C}" type="pres">
      <dgm:prSet presAssocID="{4629F104-68DF-4827-8FD0-60B0CD7EA9E7}" presName="childText" presStyleLbl="bgAcc1" presStyleIdx="3" presStyleCnt="4" custScaleX="108221" custScaleY="129102">
        <dgm:presLayoutVars>
          <dgm:bulletEnabled val="1"/>
        </dgm:presLayoutVars>
      </dgm:prSet>
      <dgm:spPr/>
    </dgm:pt>
    <dgm:pt modelId="{ACB4F09E-C3B2-4619-83D6-9CFF7C2967C0}" type="pres">
      <dgm:prSet presAssocID="{AF630F7E-D22F-42CF-A551-A262F31DBE38}" presName="root" presStyleCnt="0"/>
      <dgm:spPr/>
    </dgm:pt>
    <dgm:pt modelId="{859D8A91-2A79-41A4-BBDA-1A2C1004119E}" type="pres">
      <dgm:prSet presAssocID="{AF630F7E-D22F-42CF-A551-A262F31DBE38}" presName="rootComposite" presStyleCnt="0"/>
      <dgm:spPr/>
    </dgm:pt>
    <dgm:pt modelId="{061B586C-F03D-46D0-B885-CCE7BEF11A37}" type="pres">
      <dgm:prSet presAssocID="{AF630F7E-D22F-42CF-A551-A262F31DBE38}" presName="rootText" presStyleLbl="node1" presStyleIdx="4" presStyleCnt="5" custScaleX="135504" custScaleY="419022"/>
      <dgm:spPr/>
    </dgm:pt>
    <dgm:pt modelId="{1B1E1FDF-3310-44A7-BDD2-B9B39BD29881}" type="pres">
      <dgm:prSet presAssocID="{AF630F7E-D22F-42CF-A551-A262F31DBE38}" presName="rootConnector" presStyleLbl="node1" presStyleIdx="4" presStyleCnt="5"/>
      <dgm:spPr/>
    </dgm:pt>
    <dgm:pt modelId="{CCC462FA-EDA5-4519-B232-4E249208CDC4}" type="pres">
      <dgm:prSet presAssocID="{AF630F7E-D22F-42CF-A551-A262F31DBE38}" presName="childShape" presStyleCnt="0"/>
      <dgm:spPr/>
    </dgm:pt>
  </dgm:ptLst>
  <dgm:cxnLst>
    <dgm:cxn modelId="{616DC505-5A91-4DA5-8334-E80F5310CB58}" type="presOf" srcId="{49EE4DAC-77B6-4658-BFB4-7E0AF110A769}" destId="{8205CD22-4808-447A-B94F-48E5D8781125}" srcOrd="1" destOrd="0" presId="urn:microsoft.com/office/officeart/2005/8/layout/hierarchy3"/>
    <dgm:cxn modelId="{4B05A50F-995F-46C1-B15D-67BE39F04086}" type="presOf" srcId="{8E505A62-D4FD-4AC5-8E79-C4F13695FF9B}" destId="{C47EEF5A-D942-489D-9649-0AD68261B561}" srcOrd="1" destOrd="0" presId="urn:microsoft.com/office/officeart/2005/8/layout/hierarchy3"/>
    <dgm:cxn modelId="{669D4315-5E18-4F8D-B52E-C3D62853A65C}" srcId="{E3812119-FA79-4874-B85E-D1C53A2DD5D7}" destId="{0BFDCC10-0087-43EA-8534-05345251E725}" srcOrd="2" destOrd="0" parTransId="{381234B3-A362-4D6D-8BDB-20A99BA7935C}" sibTransId="{C30FF483-4EA4-4F64-A29C-A1BFE3C9A039}"/>
    <dgm:cxn modelId="{877ADD16-7669-4D51-AB83-5834B692EB0A}" srcId="{E3812119-FA79-4874-B85E-D1C53A2DD5D7}" destId="{8E505A62-D4FD-4AC5-8E79-C4F13695FF9B}" srcOrd="0" destOrd="0" parTransId="{11B5E6FD-902F-489D-AD45-4F3E882416F2}" sibTransId="{74DB2B05-86F5-4FF2-9A78-944272E66293}"/>
    <dgm:cxn modelId="{2D888B20-9AF4-43C1-9B22-BBCD2C5B3860}" srcId="{0BFDCC10-0087-43EA-8534-05345251E725}" destId="{7E03C5E8-7FBD-4F95-9B38-616649667DC9}" srcOrd="0" destOrd="0" parTransId="{23DA5135-8C9F-4A97-8D09-CD35938C1075}" sibTransId="{D55640B1-48E3-45A5-828C-CA522D403F63}"/>
    <dgm:cxn modelId="{2CE47338-C2B7-4A4A-8EF4-24F916D027B6}" type="presOf" srcId="{0BFDCC10-0087-43EA-8534-05345251E725}" destId="{FBB42A61-B113-4F23-AFC4-FB4633D0FF62}" srcOrd="1" destOrd="0" presId="urn:microsoft.com/office/officeart/2005/8/layout/hierarchy3"/>
    <dgm:cxn modelId="{3BD2703A-35A4-4523-B29D-88BCB98862ED}" type="presOf" srcId="{2982D1AD-B9A4-4115-B168-373D4F9674CC}" destId="{575E6BBF-33C0-4DC8-978F-C8A5B6A44311}" srcOrd="0" destOrd="0" presId="urn:microsoft.com/office/officeart/2005/8/layout/hierarchy3"/>
    <dgm:cxn modelId="{34933B49-24CB-4010-9D34-5FB944F41C2E}" type="presOf" srcId="{4629F104-68DF-4827-8FD0-60B0CD7EA9E7}" destId="{F32B410A-991E-470F-A75E-3D184698C16C}" srcOrd="0" destOrd="0" presId="urn:microsoft.com/office/officeart/2005/8/layout/hierarchy3"/>
    <dgm:cxn modelId="{3E05476E-7173-4155-8FA2-1AB16CA00071}" type="presOf" srcId="{E3812119-FA79-4874-B85E-D1C53A2DD5D7}" destId="{735F5007-11BC-49C7-B338-619C446F7840}" srcOrd="0" destOrd="0" presId="urn:microsoft.com/office/officeart/2005/8/layout/hierarchy3"/>
    <dgm:cxn modelId="{4F09F571-DE73-4DAD-A2D1-C50EEED9AC66}" type="presOf" srcId="{7E03C5E8-7FBD-4F95-9B38-616649667DC9}" destId="{282B2713-64B1-4C85-B2D2-B516DDC6997A}" srcOrd="0" destOrd="0" presId="urn:microsoft.com/office/officeart/2005/8/layout/hierarchy3"/>
    <dgm:cxn modelId="{68271778-6521-454A-BC7E-D4B32BCBC34E}" type="presOf" srcId="{4577249F-2E50-46E0-B1D4-F7C25B2D512A}" destId="{1F00138F-04D7-4AF8-BCF5-DA72CD3FF8EF}" srcOrd="0" destOrd="0" presId="urn:microsoft.com/office/officeart/2005/8/layout/hierarchy3"/>
    <dgm:cxn modelId="{BEB4B778-06A4-4FD2-8938-C21AA847D702}" type="presOf" srcId="{78D5BC17-C3C8-4053-BCA2-F2F24F62F49C}" destId="{14E0F9D0-28FC-405E-96CD-7DA6ACD61146}" srcOrd="0" destOrd="0" presId="urn:microsoft.com/office/officeart/2005/8/layout/hierarchy3"/>
    <dgm:cxn modelId="{E87A9189-AE1A-46E5-A333-3E7BEEEFE810}" type="presOf" srcId="{CE2252B1-105C-4E13-90D6-F266458197A4}" destId="{13530F6B-F096-4D24-8D43-4B73648FC0E3}" srcOrd="0" destOrd="0" presId="urn:microsoft.com/office/officeart/2005/8/layout/hierarchy3"/>
    <dgm:cxn modelId="{B3A5968B-2A4C-4DB2-BB0C-7C30ED6EDBE4}" type="presOf" srcId="{8E505A62-D4FD-4AC5-8E79-C4F13695FF9B}" destId="{2A07EC64-5DF5-475E-8E59-48BFFE69116A}" srcOrd="0" destOrd="0" presId="urn:microsoft.com/office/officeart/2005/8/layout/hierarchy3"/>
    <dgm:cxn modelId="{B02E198E-6D75-4A1E-B97C-97034E589E11}" type="presOf" srcId="{49EE4DAC-77B6-4658-BFB4-7E0AF110A769}" destId="{A63265E6-FA3B-43DA-8304-9185CB39344D}" srcOrd="0" destOrd="0" presId="urn:microsoft.com/office/officeart/2005/8/layout/hierarchy3"/>
    <dgm:cxn modelId="{73AB4691-D124-4B0C-95E5-3589CE48E7D7}" srcId="{E3812119-FA79-4874-B85E-D1C53A2DD5D7}" destId="{49EE4DAC-77B6-4658-BFB4-7E0AF110A769}" srcOrd="3" destOrd="0" parTransId="{082099BB-ECD2-46B5-85B8-C0AF05F69ACF}" sibTransId="{00490DEA-99CE-4523-82EB-6E7D7873D076}"/>
    <dgm:cxn modelId="{0E0DDDA0-562A-4E62-8997-DB42B271AB2A}" type="presOf" srcId="{0BFDCC10-0087-43EA-8534-05345251E725}" destId="{269FBBCC-95EC-4E80-8161-FD3104448532}" srcOrd="0" destOrd="0" presId="urn:microsoft.com/office/officeart/2005/8/layout/hierarchy3"/>
    <dgm:cxn modelId="{13E5EFA0-6FC5-4AFA-968C-27AA8EBBB611}" type="presOf" srcId="{AF630F7E-D22F-42CF-A551-A262F31DBE38}" destId="{1B1E1FDF-3310-44A7-BDD2-B9B39BD29881}" srcOrd="1" destOrd="0" presId="urn:microsoft.com/office/officeart/2005/8/layout/hierarchy3"/>
    <dgm:cxn modelId="{D710A6A4-4DE3-435E-94C6-31178E56B033}" type="presOf" srcId="{4577249F-2E50-46E0-B1D4-F7C25B2D512A}" destId="{73896B06-11D6-4029-932F-F3628E57581B}" srcOrd="1" destOrd="0" presId="urn:microsoft.com/office/officeart/2005/8/layout/hierarchy3"/>
    <dgm:cxn modelId="{756A3AAF-8A65-443E-9327-D082809BAF3A}" srcId="{E3812119-FA79-4874-B85E-D1C53A2DD5D7}" destId="{AF630F7E-D22F-42CF-A551-A262F31DBE38}" srcOrd="4" destOrd="0" parTransId="{9CF8BD75-CA09-4EB2-9E15-E85C893AB584}" sibTransId="{B8C82200-9FCC-4020-B4FD-028CD9293C3F}"/>
    <dgm:cxn modelId="{61E4E5B6-240A-45E4-9F9E-130EDD00572D}" type="presOf" srcId="{23DA5135-8C9F-4A97-8D09-CD35938C1075}" destId="{CEEFD020-7ABB-4BED-9760-601EAB6351C7}" srcOrd="0" destOrd="0" presId="urn:microsoft.com/office/officeart/2005/8/layout/hierarchy3"/>
    <dgm:cxn modelId="{902617BD-F813-470D-8E2F-C224A9A9E65C}" srcId="{4577249F-2E50-46E0-B1D4-F7C25B2D512A}" destId="{F94B57FE-5277-4FF7-8C16-3519EA7A25B3}" srcOrd="0" destOrd="0" parTransId="{0ABF0C71-7ADD-4B0C-A15A-B894A52B40DD}" sibTransId="{29673543-9D55-4912-872E-E185D5A83335}"/>
    <dgm:cxn modelId="{7830F2C2-D824-4A69-A1D4-F43E763C3B64}" srcId="{49EE4DAC-77B6-4658-BFB4-7E0AF110A769}" destId="{4629F104-68DF-4827-8FD0-60B0CD7EA9E7}" srcOrd="0" destOrd="0" parTransId="{2982D1AD-B9A4-4115-B168-373D4F9674CC}" sibTransId="{240728CA-0924-460C-BEB8-01D7B17A31F9}"/>
    <dgm:cxn modelId="{2C0AE6CD-0B66-4AAE-A745-C4B22B83E87F}" srcId="{8E505A62-D4FD-4AC5-8E79-C4F13695FF9B}" destId="{78D5BC17-C3C8-4053-BCA2-F2F24F62F49C}" srcOrd="0" destOrd="0" parTransId="{CE2252B1-105C-4E13-90D6-F266458197A4}" sibTransId="{ED45F03B-0B8C-463E-93CA-DBE30CADD252}"/>
    <dgm:cxn modelId="{3FC9A9DA-5AF4-4D4A-94AD-A00007B9A22A}" type="presOf" srcId="{AF630F7E-D22F-42CF-A551-A262F31DBE38}" destId="{061B586C-F03D-46D0-B885-CCE7BEF11A37}" srcOrd="0" destOrd="0" presId="urn:microsoft.com/office/officeart/2005/8/layout/hierarchy3"/>
    <dgm:cxn modelId="{11DE5FEA-E00B-4F4A-8233-A3762BE90014}" srcId="{E3812119-FA79-4874-B85E-D1C53A2DD5D7}" destId="{4577249F-2E50-46E0-B1D4-F7C25B2D512A}" srcOrd="1" destOrd="0" parTransId="{E0EF33BF-E77E-4188-9820-8FE486C7D678}" sibTransId="{5E1FB71C-67A0-48DF-960F-327A30C3ADCA}"/>
    <dgm:cxn modelId="{C24359F2-8657-4017-A028-C1B9C665A2B9}" type="presOf" srcId="{0ABF0C71-7ADD-4B0C-A15A-B894A52B40DD}" destId="{B2BD9840-0B6D-47C8-A0E7-860BED05D5F1}" srcOrd="0" destOrd="0" presId="urn:microsoft.com/office/officeart/2005/8/layout/hierarchy3"/>
    <dgm:cxn modelId="{3C448EF2-1AD3-4487-BFD3-52C8BEE65D11}" type="presOf" srcId="{F94B57FE-5277-4FF7-8C16-3519EA7A25B3}" destId="{A62AA62D-4CF6-427F-91DB-F2342BA93CB7}" srcOrd="0" destOrd="0" presId="urn:microsoft.com/office/officeart/2005/8/layout/hierarchy3"/>
    <dgm:cxn modelId="{EF38C25B-7EB9-48BE-969D-166B84CE5439}" type="presParOf" srcId="{735F5007-11BC-49C7-B338-619C446F7840}" destId="{3329A866-3854-4582-806A-9BB5FF5EC305}" srcOrd="0" destOrd="0" presId="urn:microsoft.com/office/officeart/2005/8/layout/hierarchy3"/>
    <dgm:cxn modelId="{38740D38-FE02-449B-BA12-5AC2CE6F4372}" type="presParOf" srcId="{3329A866-3854-4582-806A-9BB5FF5EC305}" destId="{6F8B8EF2-0091-4051-86D5-2EB393B60545}" srcOrd="0" destOrd="0" presId="urn:microsoft.com/office/officeart/2005/8/layout/hierarchy3"/>
    <dgm:cxn modelId="{5FD24277-AB1E-4295-BE91-97F3D029319E}" type="presParOf" srcId="{6F8B8EF2-0091-4051-86D5-2EB393B60545}" destId="{2A07EC64-5DF5-475E-8E59-48BFFE69116A}" srcOrd="0" destOrd="0" presId="urn:microsoft.com/office/officeart/2005/8/layout/hierarchy3"/>
    <dgm:cxn modelId="{CA1ECFA1-E51A-4F1A-9551-CE97B242243D}" type="presParOf" srcId="{6F8B8EF2-0091-4051-86D5-2EB393B60545}" destId="{C47EEF5A-D942-489D-9649-0AD68261B561}" srcOrd="1" destOrd="0" presId="urn:microsoft.com/office/officeart/2005/8/layout/hierarchy3"/>
    <dgm:cxn modelId="{10F40722-70C4-4E52-89AC-DF6FD177B489}" type="presParOf" srcId="{3329A866-3854-4582-806A-9BB5FF5EC305}" destId="{29D314C2-D674-45ED-A7D5-AB16A8485CE2}" srcOrd="1" destOrd="0" presId="urn:microsoft.com/office/officeart/2005/8/layout/hierarchy3"/>
    <dgm:cxn modelId="{30AB37E2-F41E-4A66-8EAA-E7FA344EB5E5}" type="presParOf" srcId="{29D314C2-D674-45ED-A7D5-AB16A8485CE2}" destId="{13530F6B-F096-4D24-8D43-4B73648FC0E3}" srcOrd="0" destOrd="0" presId="urn:microsoft.com/office/officeart/2005/8/layout/hierarchy3"/>
    <dgm:cxn modelId="{6C5CF1E4-2065-4F87-92EB-06DBC2F8939F}" type="presParOf" srcId="{29D314C2-D674-45ED-A7D5-AB16A8485CE2}" destId="{14E0F9D0-28FC-405E-96CD-7DA6ACD61146}" srcOrd="1" destOrd="0" presId="urn:microsoft.com/office/officeart/2005/8/layout/hierarchy3"/>
    <dgm:cxn modelId="{C4241B6C-862A-43FA-980A-1876C8454FC8}" type="presParOf" srcId="{735F5007-11BC-49C7-B338-619C446F7840}" destId="{FBA50FB3-1564-438B-88B0-74BA51DE32B2}" srcOrd="1" destOrd="0" presId="urn:microsoft.com/office/officeart/2005/8/layout/hierarchy3"/>
    <dgm:cxn modelId="{23E8A0A1-120B-4484-8844-E75B59E1B235}" type="presParOf" srcId="{FBA50FB3-1564-438B-88B0-74BA51DE32B2}" destId="{AC354835-99ED-4696-B593-6DCD4FBAA938}" srcOrd="0" destOrd="0" presId="urn:microsoft.com/office/officeart/2005/8/layout/hierarchy3"/>
    <dgm:cxn modelId="{690771E9-3266-420F-9C25-BECFB42C69AD}" type="presParOf" srcId="{AC354835-99ED-4696-B593-6DCD4FBAA938}" destId="{1F00138F-04D7-4AF8-BCF5-DA72CD3FF8EF}" srcOrd="0" destOrd="0" presId="urn:microsoft.com/office/officeart/2005/8/layout/hierarchy3"/>
    <dgm:cxn modelId="{665A8C5D-5C3F-4D1E-9979-4DE8189412CD}" type="presParOf" srcId="{AC354835-99ED-4696-B593-6DCD4FBAA938}" destId="{73896B06-11D6-4029-932F-F3628E57581B}" srcOrd="1" destOrd="0" presId="urn:microsoft.com/office/officeart/2005/8/layout/hierarchy3"/>
    <dgm:cxn modelId="{8F57DC10-C42D-43C2-85E8-5B1797A0B4BF}" type="presParOf" srcId="{FBA50FB3-1564-438B-88B0-74BA51DE32B2}" destId="{FFED6C90-113F-49E2-8170-70F1446F9192}" srcOrd="1" destOrd="0" presId="urn:microsoft.com/office/officeart/2005/8/layout/hierarchy3"/>
    <dgm:cxn modelId="{17C1DA95-FEF4-4B53-9B9B-85E8A7DF5353}" type="presParOf" srcId="{FFED6C90-113F-49E2-8170-70F1446F9192}" destId="{B2BD9840-0B6D-47C8-A0E7-860BED05D5F1}" srcOrd="0" destOrd="0" presId="urn:microsoft.com/office/officeart/2005/8/layout/hierarchy3"/>
    <dgm:cxn modelId="{DB97589C-D15A-480C-9194-05C09F419004}" type="presParOf" srcId="{FFED6C90-113F-49E2-8170-70F1446F9192}" destId="{A62AA62D-4CF6-427F-91DB-F2342BA93CB7}" srcOrd="1" destOrd="0" presId="urn:microsoft.com/office/officeart/2005/8/layout/hierarchy3"/>
    <dgm:cxn modelId="{86C87EA6-745C-4F13-91F0-CD0EB82D9C9F}" type="presParOf" srcId="{735F5007-11BC-49C7-B338-619C446F7840}" destId="{5712225E-9474-4A17-AD05-7B5668ADA548}" srcOrd="2" destOrd="0" presId="urn:microsoft.com/office/officeart/2005/8/layout/hierarchy3"/>
    <dgm:cxn modelId="{DBD40A10-2D9F-491B-B446-B8ACB4E479A8}" type="presParOf" srcId="{5712225E-9474-4A17-AD05-7B5668ADA548}" destId="{B9BD1CB2-F72C-44A5-BC5C-F3C021215A3A}" srcOrd="0" destOrd="0" presId="urn:microsoft.com/office/officeart/2005/8/layout/hierarchy3"/>
    <dgm:cxn modelId="{AAE5228F-4E2B-4738-92E9-882B6970BE3E}" type="presParOf" srcId="{B9BD1CB2-F72C-44A5-BC5C-F3C021215A3A}" destId="{269FBBCC-95EC-4E80-8161-FD3104448532}" srcOrd="0" destOrd="0" presId="urn:microsoft.com/office/officeart/2005/8/layout/hierarchy3"/>
    <dgm:cxn modelId="{273BC670-5EE0-49B0-8C72-81D517A7580D}" type="presParOf" srcId="{B9BD1CB2-F72C-44A5-BC5C-F3C021215A3A}" destId="{FBB42A61-B113-4F23-AFC4-FB4633D0FF62}" srcOrd="1" destOrd="0" presId="urn:microsoft.com/office/officeart/2005/8/layout/hierarchy3"/>
    <dgm:cxn modelId="{F1CCF7EB-8649-4964-B8CE-6BF60B3DE4EE}" type="presParOf" srcId="{5712225E-9474-4A17-AD05-7B5668ADA548}" destId="{219BE53C-A2D8-4155-8145-4146062A8AE9}" srcOrd="1" destOrd="0" presId="urn:microsoft.com/office/officeart/2005/8/layout/hierarchy3"/>
    <dgm:cxn modelId="{82478F39-AF98-47A5-A5DE-D2DCB2E34D6B}" type="presParOf" srcId="{219BE53C-A2D8-4155-8145-4146062A8AE9}" destId="{CEEFD020-7ABB-4BED-9760-601EAB6351C7}" srcOrd="0" destOrd="0" presId="urn:microsoft.com/office/officeart/2005/8/layout/hierarchy3"/>
    <dgm:cxn modelId="{7653DCB8-857D-4146-B66B-AE9DE910C337}" type="presParOf" srcId="{219BE53C-A2D8-4155-8145-4146062A8AE9}" destId="{282B2713-64B1-4C85-B2D2-B516DDC6997A}" srcOrd="1" destOrd="0" presId="urn:microsoft.com/office/officeart/2005/8/layout/hierarchy3"/>
    <dgm:cxn modelId="{C691DCC0-12EC-4B5C-B9B1-F334C09C0FDD}" type="presParOf" srcId="{735F5007-11BC-49C7-B338-619C446F7840}" destId="{E4B4D982-F51C-4C44-A886-6100F8522915}" srcOrd="3" destOrd="0" presId="urn:microsoft.com/office/officeart/2005/8/layout/hierarchy3"/>
    <dgm:cxn modelId="{8F5E3C08-E9E5-4C0C-A62C-932F74FEAB30}" type="presParOf" srcId="{E4B4D982-F51C-4C44-A886-6100F8522915}" destId="{F6FFB9A7-9AD7-4A59-A576-A7C448AFDF17}" srcOrd="0" destOrd="0" presId="urn:microsoft.com/office/officeart/2005/8/layout/hierarchy3"/>
    <dgm:cxn modelId="{75DFF190-C207-4585-9B1F-0F9CC72AF3AB}" type="presParOf" srcId="{F6FFB9A7-9AD7-4A59-A576-A7C448AFDF17}" destId="{A63265E6-FA3B-43DA-8304-9185CB39344D}" srcOrd="0" destOrd="0" presId="urn:microsoft.com/office/officeart/2005/8/layout/hierarchy3"/>
    <dgm:cxn modelId="{0129E93E-B6B2-4962-A55D-2F2F2F2CC9AE}" type="presParOf" srcId="{F6FFB9A7-9AD7-4A59-A576-A7C448AFDF17}" destId="{8205CD22-4808-447A-B94F-48E5D8781125}" srcOrd="1" destOrd="0" presId="urn:microsoft.com/office/officeart/2005/8/layout/hierarchy3"/>
    <dgm:cxn modelId="{A859AE06-BDFD-402C-B606-C1217D17748F}" type="presParOf" srcId="{E4B4D982-F51C-4C44-A886-6100F8522915}" destId="{DD3684D3-E2BF-4DC3-A631-4F7F6FC16E1F}" srcOrd="1" destOrd="0" presId="urn:microsoft.com/office/officeart/2005/8/layout/hierarchy3"/>
    <dgm:cxn modelId="{09E94709-851A-4A84-811D-42910C7E9240}" type="presParOf" srcId="{DD3684D3-E2BF-4DC3-A631-4F7F6FC16E1F}" destId="{575E6BBF-33C0-4DC8-978F-C8A5B6A44311}" srcOrd="0" destOrd="0" presId="urn:microsoft.com/office/officeart/2005/8/layout/hierarchy3"/>
    <dgm:cxn modelId="{13954AD7-F0EF-4662-846D-BB2196B46314}" type="presParOf" srcId="{DD3684D3-E2BF-4DC3-A631-4F7F6FC16E1F}" destId="{F32B410A-991E-470F-A75E-3D184698C16C}" srcOrd="1" destOrd="0" presId="urn:microsoft.com/office/officeart/2005/8/layout/hierarchy3"/>
    <dgm:cxn modelId="{93803F3D-8377-4543-9A18-C9F5D9E50202}" type="presParOf" srcId="{735F5007-11BC-49C7-B338-619C446F7840}" destId="{ACB4F09E-C3B2-4619-83D6-9CFF7C2967C0}" srcOrd="4" destOrd="0" presId="urn:microsoft.com/office/officeart/2005/8/layout/hierarchy3"/>
    <dgm:cxn modelId="{1342CABA-67D7-48A8-9981-776BF8709A42}" type="presParOf" srcId="{ACB4F09E-C3B2-4619-83D6-9CFF7C2967C0}" destId="{859D8A91-2A79-41A4-BBDA-1A2C1004119E}" srcOrd="0" destOrd="0" presId="urn:microsoft.com/office/officeart/2005/8/layout/hierarchy3"/>
    <dgm:cxn modelId="{18F0B928-9900-491C-BE15-160938B99657}" type="presParOf" srcId="{859D8A91-2A79-41A4-BBDA-1A2C1004119E}" destId="{061B586C-F03D-46D0-B885-CCE7BEF11A37}" srcOrd="0" destOrd="0" presId="urn:microsoft.com/office/officeart/2005/8/layout/hierarchy3"/>
    <dgm:cxn modelId="{A4EFAD56-4625-4ECF-9AD7-B59B407A36DB}" type="presParOf" srcId="{859D8A91-2A79-41A4-BBDA-1A2C1004119E}" destId="{1B1E1FDF-3310-44A7-BDD2-B9B39BD29881}" srcOrd="1" destOrd="0" presId="urn:microsoft.com/office/officeart/2005/8/layout/hierarchy3"/>
    <dgm:cxn modelId="{A84A57C5-676D-4FBB-8D8C-FC32FB4CABCF}" type="presParOf" srcId="{ACB4F09E-C3B2-4619-83D6-9CFF7C2967C0}" destId="{CCC462FA-EDA5-4519-B232-4E249208CDC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54543-F8EC-403E-B5D6-F5AD969525E8}">
      <dsp:nvSpPr>
        <dsp:cNvPr id="0" name=""/>
        <dsp:cNvSpPr/>
      </dsp:nvSpPr>
      <dsp:spPr>
        <a:xfrm>
          <a:off x="909654" y="0"/>
          <a:ext cx="6849698" cy="684969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9D489-D02F-4725-B058-68AA17728E71}">
      <dsp:nvSpPr>
        <dsp:cNvPr id="0" name=""/>
        <dsp:cNvSpPr/>
      </dsp:nvSpPr>
      <dsp:spPr>
        <a:xfrm>
          <a:off x="1560375" y="650721"/>
          <a:ext cx="2671382" cy="267138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AI is not a new word or the technology.</a:t>
          </a:r>
          <a:endParaRPr lang="en-US" sz="2100" kern="1200"/>
        </a:p>
      </dsp:txBody>
      <dsp:txXfrm>
        <a:off x="1690781" y="781127"/>
        <a:ext cx="2410570" cy="2410570"/>
      </dsp:txXfrm>
    </dsp:sp>
    <dsp:sp modelId="{1967021B-803E-44D8-8932-C2FF6BF2FDF0}">
      <dsp:nvSpPr>
        <dsp:cNvPr id="0" name=""/>
        <dsp:cNvSpPr/>
      </dsp:nvSpPr>
      <dsp:spPr>
        <a:xfrm>
          <a:off x="4437248" y="650721"/>
          <a:ext cx="2671382" cy="2671382"/>
        </a:xfrm>
        <a:prstGeom prst="roundRect">
          <a:avLst/>
        </a:prstGeom>
        <a:solidFill>
          <a:schemeClr val="accent5">
            <a:hueOff val="-2513827"/>
            <a:satOff val="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AI is not a concept which is been developed in few years</a:t>
          </a:r>
          <a:endParaRPr lang="en-US" sz="2100" kern="1200"/>
        </a:p>
      </dsp:txBody>
      <dsp:txXfrm>
        <a:off x="4567654" y="781127"/>
        <a:ext cx="2410570" cy="2410570"/>
      </dsp:txXfrm>
    </dsp:sp>
    <dsp:sp modelId="{6EACEA28-6AD4-4DB2-A22D-E4C199861142}">
      <dsp:nvSpPr>
        <dsp:cNvPr id="0" name=""/>
        <dsp:cNvSpPr/>
      </dsp:nvSpPr>
      <dsp:spPr>
        <a:xfrm>
          <a:off x="1560375" y="3527594"/>
          <a:ext cx="2671382" cy="2671382"/>
        </a:xfrm>
        <a:prstGeom prst="roundRect">
          <a:avLst/>
        </a:prstGeom>
        <a:solidFill>
          <a:schemeClr val="accent5">
            <a:hueOff val="-5027653"/>
            <a:satOff val="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It is the technology or the methodology which is much more older than you would imagine</a:t>
          </a:r>
          <a:endParaRPr lang="en-US" sz="2100" kern="1200"/>
        </a:p>
      </dsp:txBody>
      <dsp:txXfrm>
        <a:off x="1690781" y="3658000"/>
        <a:ext cx="2410570" cy="2410570"/>
      </dsp:txXfrm>
    </dsp:sp>
    <dsp:sp modelId="{82983CC1-B11D-494D-A1D7-F90A11AEA7A1}">
      <dsp:nvSpPr>
        <dsp:cNvPr id="0" name=""/>
        <dsp:cNvSpPr/>
      </dsp:nvSpPr>
      <dsp:spPr>
        <a:xfrm>
          <a:off x="4437248" y="3527594"/>
          <a:ext cx="2671382" cy="2671382"/>
        </a:xfrm>
        <a:prstGeom prst="roundRec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The major milestones in the development of AI are as follows</a:t>
          </a:r>
          <a:endParaRPr lang="en-US" sz="2100" kern="1200"/>
        </a:p>
      </dsp:txBody>
      <dsp:txXfrm>
        <a:off x="4567654" y="3658000"/>
        <a:ext cx="2410570" cy="2410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5469D-439D-470A-8B1D-5DD0B95EBFF3}">
      <dsp:nvSpPr>
        <dsp:cNvPr id="0" name=""/>
        <dsp:cNvSpPr/>
      </dsp:nvSpPr>
      <dsp:spPr>
        <a:xfrm>
          <a:off x="555164" y="2702499"/>
          <a:ext cx="4314659" cy="5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1943</a:t>
          </a:r>
        </a:p>
      </dsp:txBody>
      <dsp:txXfrm>
        <a:off x="555164" y="2702499"/>
        <a:ext cx="4314659" cy="568682"/>
      </dsp:txXfrm>
    </dsp:sp>
    <dsp:sp modelId="{94E53E72-53B9-4D69-9E84-C6770C3EFA63}">
      <dsp:nvSpPr>
        <dsp:cNvPr id="0" name=""/>
        <dsp:cNvSpPr/>
      </dsp:nvSpPr>
      <dsp:spPr>
        <a:xfrm>
          <a:off x="0" y="2415641"/>
          <a:ext cx="10818312" cy="2013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2C8AD-9E84-4B1B-8B3D-EDDECAF51B0B}">
      <dsp:nvSpPr>
        <dsp:cNvPr id="0" name=""/>
        <dsp:cNvSpPr/>
      </dsp:nvSpPr>
      <dsp:spPr>
        <a:xfrm>
          <a:off x="339431" y="0"/>
          <a:ext cx="4746125" cy="15601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800100">
            <a:lnSpc>
              <a:spcPct val="90000"/>
            </a:lnSpc>
            <a:spcBef>
              <a:spcPct val="0"/>
            </a:spcBef>
            <a:spcAft>
              <a:spcPct val="35000"/>
            </a:spcAft>
            <a:buNone/>
          </a:pPr>
          <a:r>
            <a:rPr lang="en-US" sz="1800" kern="1200" dirty="0"/>
            <a:t>Year 1943: </a:t>
          </a:r>
        </a:p>
        <a:p>
          <a:pPr marL="171450" lvl="1" indent="-171450" algn="l" defTabSz="711200">
            <a:lnSpc>
              <a:spcPct val="90000"/>
            </a:lnSpc>
            <a:spcBef>
              <a:spcPct val="0"/>
            </a:spcBef>
            <a:spcAft>
              <a:spcPct val="15000"/>
            </a:spcAft>
            <a:buChar char="•"/>
          </a:pPr>
          <a:r>
            <a:rPr lang="en-US" sz="1600" kern="1200" dirty="0"/>
            <a:t>The first work which is now recognized as AI was done by Warren McCulloch and Walter pits, as they proposed a model of artificial neurons.</a:t>
          </a:r>
        </a:p>
      </dsp:txBody>
      <dsp:txXfrm>
        <a:off x="339431" y="0"/>
        <a:ext cx="4746125" cy="1560101"/>
      </dsp:txXfrm>
    </dsp:sp>
    <dsp:sp modelId="{2F3E8336-E7B2-4398-AF5B-1CBB99867559}">
      <dsp:nvSpPr>
        <dsp:cNvPr id="0" name=""/>
        <dsp:cNvSpPr/>
      </dsp:nvSpPr>
      <dsp:spPr>
        <a:xfrm>
          <a:off x="2712493" y="1560101"/>
          <a:ext cx="0" cy="855539"/>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39B96D3-FCD1-41E0-932B-F0CECB4C2F0E}">
      <dsp:nvSpPr>
        <dsp:cNvPr id="0" name=""/>
        <dsp:cNvSpPr/>
      </dsp:nvSpPr>
      <dsp:spPr>
        <a:xfrm>
          <a:off x="3251826" y="1761405"/>
          <a:ext cx="4314659" cy="5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1949</a:t>
          </a:r>
        </a:p>
      </dsp:txBody>
      <dsp:txXfrm>
        <a:off x="3251826" y="1761405"/>
        <a:ext cx="4314659" cy="568682"/>
      </dsp:txXfrm>
    </dsp:sp>
    <dsp:sp modelId="{E6EE0B09-CDE4-4D5E-8161-2C625F3B8284}">
      <dsp:nvSpPr>
        <dsp:cNvPr id="0" name=""/>
        <dsp:cNvSpPr/>
      </dsp:nvSpPr>
      <dsp:spPr>
        <a:xfrm>
          <a:off x="3036093" y="3472485"/>
          <a:ext cx="4746125" cy="1560101"/>
        </a:xfrm>
        <a:prstGeom prst="rect">
          <a:avLst/>
        </a:prstGeom>
        <a:solidFill>
          <a:schemeClr val="accent2">
            <a:tint val="40000"/>
            <a:alpha val="90000"/>
            <a:hueOff val="3064360"/>
            <a:satOff val="0"/>
            <a:lumOff val="1185"/>
            <a:alphaOff val="0"/>
          </a:schemeClr>
        </a:solidFill>
        <a:ln w="12700" cap="flat" cmpd="sng" algn="ctr">
          <a:solidFill>
            <a:schemeClr val="accent2">
              <a:tint val="40000"/>
              <a:alpha val="90000"/>
              <a:hueOff val="3064360"/>
              <a:satOff val="0"/>
              <a:lumOff val="1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l" defTabSz="889000">
            <a:lnSpc>
              <a:spcPct val="90000"/>
            </a:lnSpc>
            <a:spcBef>
              <a:spcPct val="0"/>
            </a:spcBef>
            <a:spcAft>
              <a:spcPct val="35000"/>
            </a:spcAft>
            <a:buNone/>
          </a:pPr>
          <a:r>
            <a:rPr lang="en-US" sz="2000" kern="1200" dirty="0"/>
            <a:t>Year 1949: </a:t>
          </a:r>
        </a:p>
        <a:p>
          <a:pPr marL="171450" lvl="1" indent="-171450" algn="l" defTabSz="800100">
            <a:lnSpc>
              <a:spcPct val="90000"/>
            </a:lnSpc>
            <a:spcBef>
              <a:spcPct val="0"/>
            </a:spcBef>
            <a:spcAft>
              <a:spcPct val="15000"/>
            </a:spcAft>
            <a:buChar char="•"/>
          </a:pPr>
          <a:r>
            <a:rPr lang="en-US" sz="1800" kern="1200" dirty="0"/>
            <a:t>Donald Hebb demonstrated an updating rule for modifying the connection strength between neurons which is called</a:t>
          </a:r>
          <a:r>
            <a:rPr lang="en-US" sz="2000" b="1" i="1" kern="1200" dirty="0"/>
            <a:t> Hebbian learning</a:t>
          </a:r>
          <a:r>
            <a:rPr lang="en-US" sz="1800" kern="1200" dirty="0"/>
            <a:t>.</a:t>
          </a:r>
        </a:p>
      </dsp:txBody>
      <dsp:txXfrm>
        <a:off x="3036093" y="3472485"/>
        <a:ext cx="4746125" cy="1560101"/>
      </dsp:txXfrm>
    </dsp:sp>
    <dsp:sp modelId="{001F0312-BB19-4EF8-A6A3-009227C7729C}">
      <dsp:nvSpPr>
        <dsp:cNvPr id="0" name=""/>
        <dsp:cNvSpPr/>
      </dsp:nvSpPr>
      <dsp:spPr>
        <a:xfrm>
          <a:off x="5409155" y="2616945"/>
          <a:ext cx="0" cy="855539"/>
        </a:xfrm>
        <a:prstGeom prst="line">
          <a:avLst/>
        </a:prstGeom>
        <a:solidFill>
          <a:schemeClr val="accent2">
            <a:hueOff val="3081649"/>
            <a:satOff val="0"/>
            <a:lumOff val="9314"/>
            <a:alphaOff val="0"/>
          </a:schemeClr>
        </a:solidFill>
        <a:ln w="6350" cap="flat" cmpd="sng" algn="ctr">
          <a:solidFill>
            <a:schemeClr val="accent2">
              <a:hueOff val="3081649"/>
              <a:satOff val="0"/>
              <a:lumOff val="9314"/>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68EBBCC-7B6A-47B9-9A21-C2DEA12C99B9}">
      <dsp:nvSpPr>
        <dsp:cNvPr id="0" name=""/>
        <dsp:cNvSpPr/>
      </dsp:nvSpPr>
      <dsp:spPr>
        <a:xfrm>
          <a:off x="2649586" y="2453386"/>
          <a:ext cx="125814" cy="1258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D0EEF91-4BF7-4124-AFDC-CA0607D3051E}">
      <dsp:nvSpPr>
        <dsp:cNvPr id="0" name=""/>
        <dsp:cNvSpPr/>
      </dsp:nvSpPr>
      <dsp:spPr>
        <a:xfrm>
          <a:off x="5346248" y="2453386"/>
          <a:ext cx="125814" cy="1258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477FE92-17F1-4D13-9847-9604A8F5D6D9}">
      <dsp:nvSpPr>
        <dsp:cNvPr id="0" name=""/>
        <dsp:cNvSpPr/>
      </dsp:nvSpPr>
      <dsp:spPr>
        <a:xfrm>
          <a:off x="5948488" y="2820290"/>
          <a:ext cx="4314659" cy="5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1950</a:t>
          </a:r>
        </a:p>
      </dsp:txBody>
      <dsp:txXfrm>
        <a:off x="5948488" y="2820290"/>
        <a:ext cx="4314659" cy="568682"/>
      </dsp:txXfrm>
    </dsp:sp>
    <dsp:sp modelId="{066AAEC3-8D04-4D45-9C66-49F69CA6DD71}">
      <dsp:nvSpPr>
        <dsp:cNvPr id="0" name=""/>
        <dsp:cNvSpPr/>
      </dsp:nvSpPr>
      <dsp:spPr>
        <a:xfrm>
          <a:off x="5719134" y="-117791"/>
          <a:ext cx="4773368" cy="2031268"/>
        </a:xfrm>
        <a:prstGeom prst="rect">
          <a:avLst/>
        </a:prstGeom>
        <a:solidFill>
          <a:schemeClr val="accent2">
            <a:tint val="40000"/>
            <a:alpha val="90000"/>
            <a:hueOff val="6128719"/>
            <a:satOff val="0"/>
            <a:lumOff val="2370"/>
            <a:alphaOff val="0"/>
          </a:schemeClr>
        </a:solidFill>
        <a:ln w="12700" cap="flat" cmpd="sng" algn="ctr">
          <a:solidFill>
            <a:schemeClr val="accent2">
              <a:tint val="40000"/>
              <a:alpha val="90000"/>
              <a:hueOff val="6128719"/>
              <a:satOff val="0"/>
              <a:lumOff val="23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just" defTabSz="800100">
            <a:lnSpc>
              <a:spcPct val="90000"/>
            </a:lnSpc>
            <a:spcBef>
              <a:spcPct val="0"/>
            </a:spcBef>
            <a:spcAft>
              <a:spcPct val="35000"/>
            </a:spcAft>
            <a:buNone/>
          </a:pPr>
          <a:r>
            <a:rPr lang="en-US" sz="1800" kern="1200" dirty="0"/>
            <a:t>Year 1950: </a:t>
          </a:r>
        </a:p>
        <a:p>
          <a:pPr marL="171450" lvl="1" indent="-171450" algn="just" defTabSz="711200">
            <a:lnSpc>
              <a:spcPct val="90000"/>
            </a:lnSpc>
            <a:spcBef>
              <a:spcPct val="0"/>
            </a:spcBef>
            <a:spcAft>
              <a:spcPct val="15000"/>
            </a:spcAft>
            <a:buChar char="•"/>
          </a:pPr>
          <a:r>
            <a:rPr lang="en-US" sz="1600" kern="1200" dirty="0"/>
            <a:t>The Alan Turing, an English mathematician publishes "</a:t>
          </a:r>
          <a:r>
            <a:rPr lang="en-US" sz="1800" b="1" i="1" kern="1200" dirty="0"/>
            <a:t>Computing Machinery and Intelligence</a:t>
          </a:r>
          <a:r>
            <a:rPr lang="en-US" sz="1600" kern="1200" dirty="0"/>
            <a:t>" in which he proposed a test, that can check the machine's ability to exhibit intelligent behavior equivalent to human intelligence, called a </a:t>
          </a:r>
          <a:r>
            <a:rPr lang="en-US" sz="1800" b="1" i="1" kern="1200" dirty="0"/>
            <a:t>Turing test</a:t>
          </a:r>
          <a:r>
            <a:rPr lang="en-US" sz="1600" kern="1200" dirty="0"/>
            <a:t>.</a:t>
          </a:r>
        </a:p>
      </dsp:txBody>
      <dsp:txXfrm>
        <a:off x="5719134" y="-117791"/>
        <a:ext cx="4773368" cy="2031268"/>
      </dsp:txXfrm>
    </dsp:sp>
    <dsp:sp modelId="{574C169C-01A4-47C8-9955-7A01BA4B43EC}">
      <dsp:nvSpPr>
        <dsp:cNvPr id="0" name=""/>
        <dsp:cNvSpPr/>
      </dsp:nvSpPr>
      <dsp:spPr>
        <a:xfrm>
          <a:off x="8105818" y="1677893"/>
          <a:ext cx="0" cy="855539"/>
        </a:xfrm>
        <a:prstGeom prst="line">
          <a:avLst/>
        </a:prstGeom>
        <a:solidFill>
          <a:schemeClr val="accent2">
            <a:hueOff val="6163298"/>
            <a:satOff val="0"/>
            <a:lumOff val="18628"/>
            <a:alphaOff val="0"/>
          </a:schemeClr>
        </a:solidFill>
        <a:ln w="6350" cap="flat" cmpd="sng" algn="ctr">
          <a:solidFill>
            <a:schemeClr val="accent2">
              <a:hueOff val="6163298"/>
              <a:satOff val="0"/>
              <a:lumOff val="18628"/>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B6B0E42-8C88-44FB-B464-D7AD89C66866}">
      <dsp:nvSpPr>
        <dsp:cNvPr id="0" name=""/>
        <dsp:cNvSpPr/>
      </dsp:nvSpPr>
      <dsp:spPr>
        <a:xfrm>
          <a:off x="8042910" y="2571177"/>
          <a:ext cx="125814" cy="1258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9124C-8784-4340-B1E3-3DA3A7953ED5}">
      <dsp:nvSpPr>
        <dsp:cNvPr id="0" name=""/>
        <dsp:cNvSpPr/>
      </dsp:nvSpPr>
      <dsp:spPr>
        <a:xfrm rot="5400000">
          <a:off x="-764939" y="1636952"/>
          <a:ext cx="1958102" cy="42473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7A4476-A46B-49A3-BECA-F66E40A0E7EC}">
      <dsp:nvSpPr>
        <dsp:cNvPr id="0" name=""/>
        <dsp:cNvSpPr/>
      </dsp:nvSpPr>
      <dsp:spPr>
        <a:xfrm>
          <a:off x="1745" y="2828369"/>
          <a:ext cx="5309145"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a:t>1966</a:t>
          </a:r>
        </a:p>
      </dsp:txBody>
      <dsp:txXfrm>
        <a:off x="1745" y="2828369"/>
        <a:ext cx="5227558" cy="652700"/>
      </dsp:txXfrm>
    </dsp:sp>
    <dsp:sp modelId="{B8B80915-8A1D-476C-BC76-FB52471AEE05}">
      <dsp:nvSpPr>
        <dsp:cNvPr id="0" name=""/>
        <dsp:cNvSpPr/>
      </dsp:nvSpPr>
      <dsp:spPr>
        <a:xfrm>
          <a:off x="426477" y="1125106"/>
          <a:ext cx="4311026" cy="1198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Year 1966: </a:t>
          </a:r>
        </a:p>
        <a:p>
          <a:pPr marL="114300" lvl="1" indent="-114300" algn="l" defTabSz="622300" rtl="0">
            <a:lnSpc>
              <a:spcPct val="90000"/>
            </a:lnSpc>
            <a:spcBef>
              <a:spcPct val="0"/>
            </a:spcBef>
            <a:spcAft>
              <a:spcPct val="15000"/>
            </a:spcAft>
            <a:buChar char="•"/>
          </a:pPr>
          <a:r>
            <a:rPr lang="en-US" sz="1400" b="1" kern="1200" dirty="0"/>
            <a:t>The researchers emphasized more in developing algorithms which can solve mathematical problems.</a:t>
          </a:r>
          <a:r>
            <a:rPr lang="en-US" sz="1400" b="1" kern="1200" dirty="0">
              <a:latin typeface="Univers"/>
            </a:rPr>
            <a:t> </a:t>
          </a:r>
          <a:endParaRPr lang="en-US" sz="1400" b="1" kern="1200" dirty="0"/>
        </a:p>
        <a:p>
          <a:pPr marL="114300" lvl="1" indent="-114300" algn="l" defTabSz="622300">
            <a:lnSpc>
              <a:spcPct val="90000"/>
            </a:lnSpc>
            <a:spcBef>
              <a:spcPct val="0"/>
            </a:spcBef>
            <a:spcAft>
              <a:spcPct val="15000"/>
            </a:spcAft>
            <a:buChar char="•"/>
          </a:pPr>
          <a:r>
            <a:rPr lang="en-US" sz="1400" kern="1200" dirty="0"/>
            <a:t>Joseph Weizenbaum created the first chatbot in 1966, which was named as ELIZA.</a:t>
          </a:r>
        </a:p>
      </dsp:txBody>
      <dsp:txXfrm>
        <a:off x="426477" y="1125106"/>
        <a:ext cx="4311026" cy="1198514"/>
      </dsp:txXfrm>
    </dsp:sp>
    <dsp:sp modelId="{2F84FD72-236A-4164-A7A5-83B7BA458454}">
      <dsp:nvSpPr>
        <dsp:cNvPr id="0" name=""/>
        <dsp:cNvSpPr/>
      </dsp:nvSpPr>
      <dsp:spPr>
        <a:xfrm rot="5400000">
          <a:off x="4438023" y="1636952"/>
          <a:ext cx="1958102" cy="42473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E6055A-98CF-4582-BDFA-52C91780D830}">
      <dsp:nvSpPr>
        <dsp:cNvPr id="0" name=""/>
        <dsp:cNvSpPr/>
      </dsp:nvSpPr>
      <dsp:spPr>
        <a:xfrm>
          <a:off x="5204708" y="2828369"/>
          <a:ext cx="5309145" cy="652700"/>
        </a:xfrm>
        <a:prstGeom prst="chevron">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a:t>1972</a:t>
          </a:r>
        </a:p>
      </dsp:txBody>
      <dsp:txXfrm>
        <a:off x="5367883" y="2828369"/>
        <a:ext cx="4982795" cy="652700"/>
      </dsp:txXfrm>
    </dsp:sp>
    <dsp:sp modelId="{08016382-54BD-4E65-9D91-32EA47D427D3}">
      <dsp:nvSpPr>
        <dsp:cNvPr id="0" name=""/>
        <dsp:cNvSpPr/>
      </dsp:nvSpPr>
      <dsp:spPr>
        <a:xfrm>
          <a:off x="5629440" y="1125106"/>
          <a:ext cx="4311026" cy="1198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Year 1972: </a:t>
          </a:r>
        </a:p>
        <a:p>
          <a:pPr marL="114300" lvl="1" indent="-114300" algn="l" defTabSz="622300">
            <a:lnSpc>
              <a:spcPct val="90000"/>
            </a:lnSpc>
            <a:spcBef>
              <a:spcPct val="0"/>
            </a:spcBef>
            <a:spcAft>
              <a:spcPct val="15000"/>
            </a:spcAft>
            <a:buChar char="•"/>
          </a:pPr>
          <a:r>
            <a:rPr lang="en-US" sz="1400" kern="1200" dirty="0"/>
            <a:t>The first intelligent humanoid robot was built in Japan which was named as WABOT-1.</a:t>
          </a:r>
        </a:p>
      </dsp:txBody>
      <dsp:txXfrm>
        <a:off x="5629440" y="1125106"/>
        <a:ext cx="4311026" cy="1198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B2AFF-BE5B-421C-B962-9CB9C946585F}">
      <dsp:nvSpPr>
        <dsp:cNvPr id="0" name=""/>
        <dsp:cNvSpPr/>
      </dsp:nvSpPr>
      <dsp:spPr>
        <a:xfrm>
          <a:off x="525779" y="23366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1997</a:t>
          </a:r>
        </a:p>
      </dsp:txBody>
      <dsp:txXfrm>
        <a:off x="525779" y="2336668"/>
        <a:ext cx="4206239" cy="491701"/>
      </dsp:txXfrm>
    </dsp:sp>
    <dsp:sp modelId="{AA409C5C-4E6F-408C-A7D0-0A8E7FCBB5F5}">
      <dsp:nvSpPr>
        <dsp:cNvPr id="0" name=""/>
        <dsp:cNvSpPr/>
      </dsp:nvSpPr>
      <dsp:spPr>
        <a:xfrm>
          <a:off x="0" y="2088642"/>
          <a:ext cx="10515600" cy="17405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F6A949-19F0-416A-84EC-669DDE5B57F9}">
      <dsp:nvSpPr>
        <dsp:cNvPr id="0" name=""/>
        <dsp:cNvSpPr/>
      </dsp:nvSpPr>
      <dsp:spPr>
        <a:xfrm>
          <a:off x="315468" y="96953"/>
          <a:ext cx="4626864" cy="12519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Year 1997: </a:t>
          </a:r>
        </a:p>
        <a:p>
          <a:pPr marL="114300" lvl="1" indent="-114300" algn="l" defTabSz="622300">
            <a:lnSpc>
              <a:spcPct val="90000"/>
            </a:lnSpc>
            <a:spcBef>
              <a:spcPct val="0"/>
            </a:spcBef>
            <a:spcAft>
              <a:spcPct val="15000"/>
            </a:spcAft>
            <a:buChar char="•"/>
          </a:pPr>
          <a:r>
            <a:rPr lang="en-US" sz="1400" kern="1200" dirty="0"/>
            <a:t>IBM Deep Blue beats world chess champion, Gary Kasparov, and became the first computer to beat a world chess champion.</a:t>
          </a:r>
        </a:p>
      </dsp:txBody>
      <dsp:txXfrm>
        <a:off x="315468" y="96953"/>
        <a:ext cx="4626864" cy="1251961"/>
      </dsp:txXfrm>
    </dsp:sp>
    <dsp:sp modelId="{39F159D6-A6C0-48ED-8877-9AA434479E3C}">
      <dsp:nvSpPr>
        <dsp:cNvPr id="0" name=""/>
        <dsp:cNvSpPr/>
      </dsp:nvSpPr>
      <dsp:spPr>
        <a:xfrm>
          <a:off x="2628899" y="1348914"/>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39E4129-9421-4AA5-ABB4-3782DD304ECA}">
      <dsp:nvSpPr>
        <dsp:cNvPr id="0" name=""/>
        <dsp:cNvSpPr/>
      </dsp:nvSpPr>
      <dsp:spPr>
        <a:xfrm>
          <a:off x="3154680" y="15229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2002</a:t>
          </a:r>
        </a:p>
      </dsp:txBody>
      <dsp:txXfrm>
        <a:off x="3154680" y="1522968"/>
        <a:ext cx="4206239" cy="491701"/>
      </dsp:txXfrm>
    </dsp:sp>
    <dsp:sp modelId="{0DD37DFB-9948-4020-B56F-F07B9BCE03B0}">
      <dsp:nvSpPr>
        <dsp:cNvPr id="0" name=""/>
        <dsp:cNvSpPr/>
      </dsp:nvSpPr>
      <dsp:spPr>
        <a:xfrm>
          <a:off x="2944368" y="3002423"/>
          <a:ext cx="4626864" cy="102433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Year 2002: </a:t>
          </a:r>
        </a:p>
        <a:p>
          <a:pPr marL="114300" lvl="1" indent="-114300" algn="l" defTabSz="622300">
            <a:lnSpc>
              <a:spcPct val="90000"/>
            </a:lnSpc>
            <a:spcBef>
              <a:spcPct val="0"/>
            </a:spcBef>
            <a:spcAft>
              <a:spcPct val="15000"/>
            </a:spcAft>
            <a:buChar char="•"/>
          </a:pPr>
          <a:r>
            <a:rPr lang="en-US" sz="1400" kern="1200" dirty="0"/>
            <a:t>AI entered the home in the form of Roomba, a vacuum cleaner.</a:t>
          </a:r>
        </a:p>
      </dsp:txBody>
      <dsp:txXfrm>
        <a:off x="2944368" y="3002423"/>
        <a:ext cx="4626864" cy="1024332"/>
      </dsp:txXfrm>
    </dsp:sp>
    <dsp:sp modelId="{3CDD8907-104A-48BB-A232-2384AA844291}">
      <dsp:nvSpPr>
        <dsp:cNvPr id="0" name=""/>
        <dsp:cNvSpPr/>
      </dsp:nvSpPr>
      <dsp:spPr>
        <a:xfrm>
          <a:off x="5257799" y="2262695"/>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FA8A1E7-DA45-4EFF-8323-B3B6E197D32B}">
      <dsp:nvSpPr>
        <dsp:cNvPr id="0" name=""/>
        <dsp:cNvSpPr/>
      </dsp:nvSpPr>
      <dsp:spPr>
        <a:xfrm>
          <a:off x="25745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EE6D15F-E56D-4B25-884C-AC316983CF7F}">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69459D9-D032-4861-97AE-7B1DA57E72F2}">
      <dsp:nvSpPr>
        <dsp:cNvPr id="0" name=""/>
        <dsp:cNvSpPr/>
      </dsp:nvSpPr>
      <dsp:spPr>
        <a:xfrm>
          <a:off x="5783580" y="23366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2006</a:t>
          </a:r>
        </a:p>
      </dsp:txBody>
      <dsp:txXfrm>
        <a:off x="5783580" y="2336668"/>
        <a:ext cx="4206239" cy="491701"/>
      </dsp:txXfrm>
    </dsp:sp>
    <dsp:sp modelId="{6046EF9E-95C8-49DA-B07A-1C9BC2EF3225}">
      <dsp:nvSpPr>
        <dsp:cNvPr id="0" name=""/>
        <dsp:cNvSpPr/>
      </dsp:nvSpPr>
      <dsp:spPr>
        <a:xfrm>
          <a:off x="5573268" y="96953"/>
          <a:ext cx="4626864" cy="12519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Year 2006: </a:t>
          </a:r>
        </a:p>
        <a:p>
          <a:pPr marL="114300" lvl="1" indent="-114300" algn="l" defTabSz="622300">
            <a:lnSpc>
              <a:spcPct val="90000"/>
            </a:lnSpc>
            <a:spcBef>
              <a:spcPct val="0"/>
            </a:spcBef>
            <a:spcAft>
              <a:spcPct val="15000"/>
            </a:spcAft>
            <a:buChar char="•"/>
          </a:pPr>
          <a:r>
            <a:rPr lang="en-US" sz="1400" kern="1200" dirty="0"/>
            <a:t>AI came in the Business world till the year 2006. Companies like Facebook, Twitter, and Netflix also started using AI.</a:t>
          </a:r>
        </a:p>
      </dsp:txBody>
      <dsp:txXfrm>
        <a:off x="5573268" y="96953"/>
        <a:ext cx="4626864" cy="1251961"/>
      </dsp:txXfrm>
    </dsp:sp>
    <dsp:sp modelId="{FBFDB3C0-E563-4869-91BB-335E266A8EBB}">
      <dsp:nvSpPr>
        <dsp:cNvPr id="0" name=""/>
        <dsp:cNvSpPr/>
      </dsp:nvSpPr>
      <dsp:spPr>
        <a:xfrm>
          <a:off x="7886700" y="1348914"/>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2ED35CC-E4AB-4B88-A232-33144A39448E}">
      <dsp:nvSpPr>
        <dsp:cNvPr id="0" name=""/>
        <dsp:cNvSpPr/>
      </dsp:nvSpPr>
      <dsp:spPr>
        <a:xfrm>
          <a:off x="78323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7EC64-5DF5-475E-8E59-48BFFE69116A}">
      <dsp:nvSpPr>
        <dsp:cNvPr id="0" name=""/>
        <dsp:cNvSpPr/>
      </dsp:nvSpPr>
      <dsp:spPr>
        <a:xfrm>
          <a:off x="986" y="473296"/>
          <a:ext cx="1625091" cy="8125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a:t>Year 2011:</a:t>
          </a:r>
          <a:r>
            <a:rPr lang="en-IN" sz="1600" kern="1200"/>
            <a:t> </a:t>
          </a:r>
          <a:endParaRPr lang="en-US" sz="1600" kern="1200"/>
        </a:p>
      </dsp:txBody>
      <dsp:txXfrm>
        <a:off x="24785" y="497095"/>
        <a:ext cx="1577493" cy="764947"/>
      </dsp:txXfrm>
    </dsp:sp>
    <dsp:sp modelId="{13530F6B-F096-4D24-8D43-4B73648FC0E3}">
      <dsp:nvSpPr>
        <dsp:cNvPr id="0" name=""/>
        <dsp:cNvSpPr/>
      </dsp:nvSpPr>
      <dsp:spPr>
        <a:xfrm>
          <a:off x="163495" y="1285842"/>
          <a:ext cx="162509" cy="829816"/>
        </a:xfrm>
        <a:custGeom>
          <a:avLst/>
          <a:gdLst/>
          <a:ahLst/>
          <a:cxnLst/>
          <a:rect l="0" t="0" r="0" b="0"/>
          <a:pathLst>
            <a:path>
              <a:moveTo>
                <a:pt x="0" y="0"/>
              </a:moveTo>
              <a:lnTo>
                <a:pt x="0" y="829816"/>
              </a:lnTo>
              <a:lnTo>
                <a:pt x="162509" y="829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E0F9D0-28FC-405E-96CD-7DA6ACD61146}">
      <dsp:nvSpPr>
        <dsp:cNvPr id="0" name=""/>
        <dsp:cNvSpPr/>
      </dsp:nvSpPr>
      <dsp:spPr>
        <a:xfrm>
          <a:off x="326004" y="1488978"/>
          <a:ext cx="1629654" cy="125335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 the year 2011, IBM's Watson won jeopardy, a quiz show, where it had to solve the complex questions as well as riddles. </a:t>
          </a:r>
          <a:endParaRPr lang="en-US" sz="1200" kern="1200" dirty="0"/>
        </a:p>
      </dsp:txBody>
      <dsp:txXfrm>
        <a:off x="362714" y="1525688"/>
        <a:ext cx="1556234" cy="1179939"/>
      </dsp:txXfrm>
    </dsp:sp>
    <dsp:sp modelId="{1F00138F-04D7-4AF8-BCF5-DA72CD3FF8EF}">
      <dsp:nvSpPr>
        <dsp:cNvPr id="0" name=""/>
        <dsp:cNvSpPr/>
      </dsp:nvSpPr>
      <dsp:spPr>
        <a:xfrm>
          <a:off x="2036914" y="473296"/>
          <a:ext cx="1625091" cy="8125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a:t>Year 2012:</a:t>
          </a:r>
          <a:r>
            <a:rPr lang="en-IN" sz="1600" kern="1200"/>
            <a:t> </a:t>
          </a:r>
          <a:endParaRPr lang="en-US" sz="1600" kern="1200"/>
        </a:p>
      </dsp:txBody>
      <dsp:txXfrm>
        <a:off x="2060713" y="497095"/>
        <a:ext cx="1577493" cy="764947"/>
      </dsp:txXfrm>
    </dsp:sp>
    <dsp:sp modelId="{B2BD9840-0B6D-47C8-A0E7-860BED05D5F1}">
      <dsp:nvSpPr>
        <dsp:cNvPr id="0" name=""/>
        <dsp:cNvSpPr/>
      </dsp:nvSpPr>
      <dsp:spPr>
        <a:xfrm>
          <a:off x="2199423" y="1285842"/>
          <a:ext cx="162509" cy="786536"/>
        </a:xfrm>
        <a:custGeom>
          <a:avLst/>
          <a:gdLst/>
          <a:ahLst/>
          <a:cxnLst/>
          <a:rect l="0" t="0" r="0" b="0"/>
          <a:pathLst>
            <a:path>
              <a:moveTo>
                <a:pt x="0" y="0"/>
              </a:moveTo>
              <a:lnTo>
                <a:pt x="0" y="786536"/>
              </a:lnTo>
              <a:lnTo>
                <a:pt x="162509" y="78653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2AA62D-4CF6-427F-91DB-F2342BA93CB7}">
      <dsp:nvSpPr>
        <dsp:cNvPr id="0" name=""/>
        <dsp:cNvSpPr/>
      </dsp:nvSpPr>
      <dsp:spPr>
        <a:xfrm>
          <a:off x="2361932" y="1488978"/>
          <a:ext cx="1699754" cy="11667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Google has launched an Android app feature "Google now", which was able to provide information to the user as a prediction.</a:t>
          </a:r>
          <a:endParaRPr lang="en-US" sz="1100" kern="1200" dirty="0"/>
        </a:p>
      </dsp:txBody>
      <dsp:txXfrm>
        <a:off x="2396106" y="1523152"/>
        <a:ext cx="1631406" cy="1098451"/>
      </dsp:txXfrm>
    </dsp:sp>
    <dsp:sp modelId="{269FBBCC-95EC-4E80-8161-FD3104448532}">
      <dsp:nvSpPr>
        <dsp:cNvPr id="0" name=""/>
        <dsp:cNvSpPr/>
      </dsp:nvSpPr>
      <dsp:spPr>
        <a:xfrm>
          <a:off x="4142941" y="473296"/>
          <a:ext cx="1625091" cy="8125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a:t>Year 2014:</a:t>
          </a:r>
          <a:r>
            <a:rPr lang="en-IN" sz="1600" kern="1200"/>
            <a:t> </a:t>
          </a:r>
          <a:endParaRPr lang="en-US" sz="1600" kern="1200"/>
        </a:p>
      </dsp:txBody>
      <dsp:txXfrm>
        <a:off x="4166740" y="497095"/>
        <a:ext cx="1577493" cy="764947"/>
      </dsp:txXfrm>
    </dsp:sp>
    <dsp:sp modelId="{CEEFD020-7ABB-4BED-9760-601EAB6351C7}">
      <dsp:nvSpPr>
        <dsp:cNvPr id="0" name=""/>
        <dsp:cNvSpPr/>
      </dsp:nvSpPr>
      <dsp:spPr>
        <a:xfrm>
          <a:off x="4305450" y="1285842"/>
          <a:ext cx="162509" cy="769614"/>
        </a:xfrm>
        <a:custGeom>
          <a:avLst/>
          <a:gdLst/>
          <a:ahLst/>
          <a:cxnLst/>
          <a:rect l="0" t="0" r="0" b="0"/>
          <a:pathLst>
            <a:path>
              <a:moveTo>
                <a:pt x="0" y="0"/>
              </a:moveTo>
              <a:lnTo>
                <a:pt x="0" y="769614"/>
              </a:lnTo>
              <a:lnTo>
                <a:pt x="162509" y="7696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2B2713-64B1-4C85-B2D2-B516DDC6997A}">
      <dsp:nvSpPr>
        <dsp:cNvPr id="0" name=""/>
        <dsp:cNvSpPr/>
      </dsp:nvSpPr>
      <dsp:spPr>
        <a:xfrm>
          <a:off x="4467960" y="1488978"/>
          <a:ext cx="1474621" cy="11329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In the year 2014, Chatbot "Eugene </a:t>
          </a:r>
          <a:r>
            <a:rPr lang="en-IN" sz="1100" kern="1200" dirty="0" err="1"/>
            <a:t>Goostman</a:t>
          </a:r>
          <a:r>
            <a:rPr lang="en-IN" sz="1100" kern="1200" dirty="0"/>
            <a:t>" won a competition in the infamous "Turing test."</a:t>
          </a:r>
          <a:endParaRPr lang="en-US" sz="1100" kern="1200" dirty="0"/>
        </a:p>
      </dsp:txBody>
      <dsp:txXfrm>
        <a:off x="4501143" y="1522161"/>
        <a:ext cx="1408255" cy="1066590"/>
      </dsp:txXfrm>
    </dsp:sp>
    <dsp:sp modelId="{A63265E6-FA3B-43DA-8304-9185CB39344D}">
      <dsp:nvSpPr>
        <dsp:cNvPr id="0" name=""/>
        <dsp:cNvSpPr/>
      </dsp:nvSpPr>
      <dsp:spPr>
        <a:xfrm>
          <a:off x="6174306" y="473296"/>
          <a:ext cx="1625091" cy="8125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a:t>Year 2018:</a:t>
          </a:r>
          <a:r>
            <a:rPr lang="en-IN" sz="1600" kern="1200"/>
            <a:t> </a:t>
          </a:r>
          <a:endParaRPr lang="en-US" sz="1600" kern="1200"/>
        </a:p>
      </dsp:txBody>
      <dsp:txXfrm>
        <a:off x="6198105" y="497095"/>
        <a:ext cx="1577493" cy="764947"/>
      </dsp:txXfrm>
    </dsp:sp>
    <dsp:sp modelId="{575E6BBF-33C0-4DC8-978F-C8A5B6A44311}">
      <dsp:nvSpPr>
        <dsp:cNvPr id="0" name=""/>
        <dsp:cNvSpPr/>
      </dsp:nvSpPr>
      <dsp:spPr>
        <a:xfrm>
          <a:off x="6336815" y="1285842"/>
          <a:ext cx="162509" cy="727642"/>
        </a:xfrm>
        <a:custGeom>
          <a:avLst/>
          <a:gdLst/>
          <a:ahLst/>
          <a:cxnLst/>
          <a:rect l="0" t="0" r="0" b="0"/>
          <a:pathLst>
            <a:path>
              <a:moveTo>
                <a:pt x="0" y="0"/>
              </a:moveTo>
              <a:lnTo>
                <a:pt x="0" y="727642"/>
              </a:lnTo>
              <a:lnTo>
                <a:pt x="162509" y="7276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2B410A-991E-470F-A75E-3D184698C16C}">
      <dsp:nvSpPr>
        <dsp:cNvPr id="0" name=""/>
        <dsp:cNvSpPr/>
      </dsp:nvSpPr>
      <dsp:spPr>
        <a:xfrm>
          <a:off x="6499324" y="1488978"/>
          <a:ext cx="1406952" cy="104901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dirty="0"/>
            <a:t>The "Project Debater" from IBM debated on complex topics with two master debaters and also performed extremely well.</a:t>
          </a:r>
          <a:endParaRPr lang="en-US" sz="1050" kern="1200" dirty="0"/>
        </a:p>
      </dsp:txBody>
      <dsp:txXfrm>
        <a:off x="6530049" y="1519703"/>
        <a:ext cx="1345502" cy="987562"/>
      </dsp:txXfrm>
    </dsp:sp>
    <dsp:sp modelId="{061B586C-F03D-46D0-B885-CCE7BEF11A37}">
      <dsp:nvSpPr>
        <dsp:cNvPr id="0" name=""/>
        <dsp:cNvSpPr/>
      </dsp:nvSpPr>
      <dsp:spPr>
        <a:xfrm>
          <a:off x="8312549" y="473296"/>
          <a:ext cx="2202063" cy="34047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Google has demonstrated an AI program "Duplex" which was a virtual assistant and which had taken hairdresser appointment on call, and lady on other side didn't notice that she was talking with the machine</a:t>
          </a:r>
          <a:endParaRPr lang="en-US" sz="1600" kern="1200" dirty="0"/>
        </a:p>
      </dsp:txBody>
      <dsp:txXfrm>
        <a:off x="8377045" y="537792"/>
        <a:ext cx="2073071" cy="327575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29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5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6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61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4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69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14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79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3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7/26/2020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66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7/26/2020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113568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0B15FB8-A478-4BE9-9D1F-B83B7EF9C4F6}"/>
              </a:ext>
            </a:extLst>
          </p:cNvPr>
          <p:cNvPicPr>
            <a:picLocks noChangeAspect="1"/>
          </p:cNvPicPr>
          <p:nvPr/>
        </p:nvPicPr>
        <p:blipFill rotWithShape="1">
          <a:blip r:embed="rId2"/>
          <a:srcRect t="10031" b="5700"/>
          <a:stretch/>
        </p:blipFill>
        <p:spPr>
          <a:xfrm>
            <a:off x="0" y="10"/>
            <a:ext cx="12191980" cy="6857990"/>
          </a:xfrm>
          <a:prstGeom prst="rect">
            <a:avLst/>
          </a:prstGeom>
        </p:spPr>
      </p:pic>
      <p:sp>
        <p:nvSpPr>
          <p:cNvPr id="10" name="Rectangle 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3CBA7-D2C2-4B0D-BC68-E73BE81A22C0}"/>
              </a:ext>
            </a:extLst>
          </p:cNvPr>
          <p:cNvSpPr>
            <a:spLocks noGrp="1"/>
          </p:cNvSpPr>
          <p:nvPr>
            <p:ph type="ctrTitle"/>
          </p:nvPr>
        </p:nvSpPr>
        <p:spPr>
          <a:xfrm>
            <a:off x="453293" y="2139518"/>
            <a:ext cx="11285394" cy="2423603"/>
          </a:xfrm>
          <a:solidFill>
            <a:schemeClr val="accent3">
              <a:lumMod val="75000"/>
            </a:schemeClr>
          </a:solidFill>
        </p:spPr>
        <p:txBody>
          <a:bodyPr anchor="b">
            <a:normAutofit fontScale="90000"/>
          </a:bodyPr>
          <a:lstStyle/>
          <a:p>
            <a:pPr algn="ctr"/>
            <a:r>
              <a:rPr lang="en-IN" sz="8000" dirty="0">
                <a:solidFill>
                  <a:srgbClr val="FFFF00"/>
                </a:solidFill>
                <a:effectLst>
                  <a:outerShdw blurRad="38100" dist="38100" dir="2700000" algn="tl">
                    <a:srgbClr val="000000">
                      <a:alpha val="43137"/>
                    </a:srgbClr>
                  </a:outerShdw>
                </a:effectLst>
              </a:rPr>
              <a:t>History of Artificial Intelligence</a:t>
            </a:r>
          </a:p>
        </p:txBody>
      </p:sp>
    </p:spTree>
    <p:extLst>
      <p:ext uri="{BB962C8B-B14F-4D97-AF65-F5344CB8AC3E}">
        <p14:creationId xmlns:p14="http://schemas.microsoft.com/office/powerpoint/2010/main" val="13209273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5E8B52F-B306-4B6B-945E-5F08364F4C8C}"/>
              </a:ext>
            </a:extLst>
          </p:cNvPr>
          <p:cNvSpPr>
            <a:spLocks noGrp="1"/>
          </p:cNvSpPr>
          <p:nvPr>
            <p:ph type="title"/>
          </p:nvPr>
        </p:nvSpPr>
        <p:spPr>
          <a:xfrm>
            <a:off x="1256522" y="591829"/>
            <a:ext cx="3939688" cy="5583126"/>
          </a:xfrm>
        </p:spPr>
        <p:txBody>
          <a:bodyPr>
            <a:normAutofit/>
          </a:bodyPr>
          <a:lstStyle/>
          <a:p>
            <a:r>
              <a:rPr lang="en-IN" sz="5000"/>
              <a:t>History of Artificial Intelligence</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E7ADFA4-081E-4F24-B037-D5A75F3AB8E7}"/>
              </a:ext>
            </a:extLst>
          </p:cNvPr>
          <p:cNvGraphicFramePr>
            <a:graphicFrameLocks noGrp="1"/>
          </p:cNvGraphicFramePr>
          <p:nvPr>
            <p:ph idx="1"/>
            <p:extLst>
              <p:ext uri="{D42A27DB-BD31-4B8C-83A1-F6EECF244321}">
                <p14:modId xmlns:p14="http://schemas.microsoft.com/office/powerpoint/2010/main" val="2526827750"/>
              </p:ext>
            </p:extLst>
          </p:nvPr>
        </p:nvGraphicFramePr>
        <p:xfrm>
          <a:off x="4083532" y="3750"/>
          <a:ext cx="8669007" cy="6849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18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35FB2E3A-2994-4D26-A346-1A9D84F54E7B}"/>
              </a:ext>
            </a:extLst>
          </p:cNvPr>
          <p:cNvSpPr>
            <a:spLocks noGrp="1"/>
          </p:cNvSpPr>
          <p:nvPr>
            <p:ph type="title"/>
          </p:nvPr>
        </p:nvSpPr>
        <p:spPr>
          <a:xfrm>
            <a:off x="3506755" y="365125"/>
            <a:ext cx="7161245" cy="1325563"/>
          </a:xfrm>
        </p:spPr>
        <p:txBody>
          <a:bodyPr>
            <a:normAutofit/>
          </a:bodyPr>
          <a:lstStyle/>
          <a:p>
            <a:r>
              <a:rPr lang="en-IN" sz="3600"/>
              <a:t>Year 1943 – 1952  </a:t>
            </a:r>
          </a:p>
        </p:txBody>
      </p:sp>
      <p:sp>
        <p:nvSpPr>
          <p:cNvPr id="2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9" name="Content Placeholder 2">
            <a:extLst>
              <a:ext uri="{FF2B5EF4-FFF2-40B4-BE49-F238E27FC236}">
                <a16:creationId xmlns:a16="http://schemas.microsoft.com/office/drawing/2014/main" id="{2AEF922D-2B7A-4B70-A73C-8E800713775B}"/>
              </a:ext>
            </a:extLst>
          </p:cNvPr>
          <p:cNvGraphicFramePr/>
          <p:nvPr>
            <p:extLst>
              <p:ext uri="{D42A27DB-BD31-4B8C-83A1-F6EECF244321}">
                <p14:modId xmlns:p14="http://schemas.microsoft.com/office/powerpoint/2010/main" val="1151892646"/>
              </p:ext>
            </p:extLst>
          </p:nvPr>
        </p:nvGraphicFramePr>
        <p:xfrm>
          <a:off x="535488" y="1460282"/>
          <a:ext cx="10818312" cy="5032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47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141FC-AE7C-49D3-9F35-AC0C02623DA6}"/>
              </a:ext>
            </a:extLst>
          </p:cNvPr>
          <p:cNvSpPr>
            <a:spLocks noGrp="1"/>
          </p:cNvSpPr>
          <p:nvPr>
            <p:ph type="title"/>
          </p:nvPr>
        </p:nvSpPr>
        <p:spPr>
          <a:xfrm>
            <a:off x="803775" y="1106007"/>
            <a:ext cx="10550025" cy="1182927"/>
          </a:xfrm>
        </p:spPr>
        <p:txBody>
          <a:bodyPr anchor="b">
            <a:normAutofit/>
          </a:bodyPr>
          <a:lstStyle/>
          <a:p>
            <a:r>
              <a:rPr lang="en-IN" sz="6600"/>
              <a:t>Year 1952 – 1956 </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1B7FFB9-E27E-494F-964F-9F56D8C09506}"/>
              </a:ext>
            </a:extLst>
          </p:cNvPr>
          <p:cNvSpPr>
            <a:spLocks noGrp="1"/>
          </p:cNvSpPr>
          <p:nvPr>
            <p:ph idx="1"/>
          </p:nvPr>
        </p:nvSpPr>
        <p:spPr>
          <a:xfrm>
            <a:off x="803775" y="2598947"/>
            <a:ext cx="10550025" cy="3677348"/>
          </a:xfrm>
        </p:spPr>
        <p:txBody>
          <a:bodyPr anchor="t">
            <a:normAutofit/>
          </a:bodyPr>
          <a:lstStyle/>
          <a:p>
            <a:pPr lvl="0"/>
            <a:r>
              <a:rPr lang="en-IN" sz="1800" b="1" dirty="0">
                <a:latin typeface="Times New Roman"/>
                <a:cs typeface="Times New Roman"/>
              </a:rPr>
              <a:t>Year 1955:</a:t>
            </a:r>
            <a:r>
              <a:rPr lang="en-IN" sz="1800" dirty="0">
                <a:latin typeface="Times New Roman"/>
                <a:cs typeface="Times New Roman"/>
              </a:rPr>
              <a:t> </a:t>
            </a:r>
          </a:p>
          <a:p>
            <a:pPr lvl="1"/>
            <a:r>
              <a:rPr lang="en-IN" sz="1800" dirty="0">
                <a:latin typeface="Times New Roman"/>
                <a:cs typeface="Times New Roman"/>
              </a:rPr>
              <a:t>An Allen Newell and Herbert A. Simon created the "first artificial intelligence program” which was named as </a:t>
            </a:r>
            <a:r>
              <a:rPr lang="en-IN" sz="1800" b="1" dirty="0">
                <a:latin typeface="Times New Roman"/>
                <a:cs typeface="Times New Roman"/>
              </a:rPr>
              <a:t>"Logic Theorist" </a:t>
            </a:r>
            <a:r>
              <a:rPr lang="en-IN" sz="1800" dirty="0">
                <a:latin typeface="Times New Roman"/>
                <a:cs typeface="Times New Roman"/>
              </a:rPr>
              <a:t>which had proved 38 of 52 Mathematics theorems,  and find new and more elegant proofs for some theorems.</a:t>
            </a:r>
          </a:p>
          <a:p>
            <a:pPr lvl="0"/>
            <a:endParaRPr lang="en-IN" sz="1800" b="1">
              <a:latin typeface="Times New Roman" panose="02020603050405020304" pitchFamily="18" charset="0"/>
              <a:cs typeface="Times New Roman" panose="02020603050405020304" pitchFamily="18" charset="0"/>
            </a:endParaRPr>
          </a:p>
          <a:p>
            <a:pPr lvl="0"/>
            <a:r>
              <a:rPr lang="en-IN" sz="1800" b="1" dirty="0">
                <a:latin typeface="Times New Roman"/>
                <a:cs typeface="Times New Roman"/>
              </a:rPr>
              <a:t>Year 1956:</a:t>
            </a:r>
            <a:r>
              <a:rPr lang="en-IN" sz="1800" dirty="0">
                <a:latin typeface="Times New Roman"/>
                <a:cs typeface="Times New Roman"/>
              </a:rPr>
              <a:t> </a:t>
            </a:r>
          </a:p>
          <a:p>
            <a:pPr lvl="1"/>
            <a:r>
              <a:rPr lang="en-IN" sz="1800" dirty="0">
                <a:latin typeface="Times New Roman"/>
                <a:cs typeface="Times New Roman"/>
              </a:rPr>
              <a:t>The word "Artificial Intelligence" first adopted by American Computer scientist John McCarthy at the Dartmouth Conference. For the first time, AI coined as an academic field.</a:t>
            </a:r>
          </a:p>
          <a:p>
            <a:endParaRPr lang="en-IN" sz="1800">
              <a:latin typeface="Times New Roman" panose="02020603050405020304" pitchFamily="18" charset="0"/>
              <a:cs typeface="Times New Roman" panose="02020603050405020304" pitchFamily="18" charset="0"/>
            </a:endParaRPr>
          </a:p>
          <a:p>
            <a:r>
              <a:rPr lang="en-IN" sz="1800" dirty="0">
                <a:latin typeface="Times New Roman"/>
                <a:cs typeface="Times New Roman"/>
              </a:rPr>
              <a:t>At that time high-level computer languages such as FORTRAN, LISP, or COBOL were invented. And the enthusiasm for AI was very high at that time.</a:t>
            </a:r>
          </a:p>
          <a:p>
            <a:endParaRPr lang="en-IN" sz="1800">
              <a:latin typeface="Times New Roman" panose="02020603050405020304" pitchFamily="18" charset="0"/>
              <a:cs typeface="Times New Roman" panose="02020603050405020304" pitchFamily="18" charset="0"/>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61719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9A3E50A9-36C9-42CC-81FF-52FA1696D62C}"/>
              </a:ext>
            </a:extLst>
          </p:cNvPr>
          <p:cNvSpPr>
            <a:spLocks noGrp="1"/>
          </p:cNvSpPr>
          <p:nvPr>
            <p:ph type="title"/>
          </p:nvPr>
        </p:nvSpPr>
        <p:spPr>
          <a:xfrm>
            <a:off x="3506755" y="365125"/>
            <a:ext cx="7161245" cy="1325563"/>
          </a:xfrm>
        </p:spPr>
        <p:txBody>
          <a:bodyPr>
            <a:normAutofit/>
          </a:bodyPr>
          <a:lstStyle/>
          <a:p>
            <a:r>
              <a:rPr lang="en-IN" sz="3600"/>
              <a:t>Year 1956 – 1974 </a:t>
            </a:r>
          </a:p>
        </p:txBody>
      </p:sp>
      <p:sp>
        <p:nvSpPr>
          <p:cNvPr id="4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48" name="Straight Connector 4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4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51A3F12-94A7-48C8-AB4A-7D97288A5963}"/>
              </a:ext>
            </a:extLst>
          </p:cNvPr>
          <p:cNvGraphicFramePr>
            <a:graphicFrameLocks noGrp="1"/>
          </p:cNvGraphicFramePr>
          <p:nvPr>
            <p:ph idx="1"/>
            <p:extLst>
              <p:ext uri="{D42A27DB-BD31-4B8C-83A1-F6EECF244321}">
                <p14:modId xmlns:p14="http://schemas.microsoft.com/office/powerpoint/2010/main" val="32615300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40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9F4025FD-6220-4E19-A654-F2E120A1C147}"/>
              </a:ext>
            </a:extLst>
          </p:cNvPr>
          <p:cNvSpPr>
            <a:spLocks noGrp="1"/>
          </p:cNvSpPr>
          <p:nvPr>
            <p:ph type="title"/>
          </p:nvPr>
        </p:nvSpPr>
        <p:spPr>
          <a:xfrm>
            <a:off x="1245072" y="1289765"/>
            <a:ext cx="3651101" cy="4270963"/>
          </a:xfrm>
        </p:spPr>
        <p:txBody>
          <a:bodyPr anchor="ctr">
            <a:normAutofit/>
          </a:bodyPr>
          <a:lstStyle/>
          <a:p>
            <a:pPr algn="ctr"/>
            <a:r>
              <a:rPr lang="en-IN" sz="7200">
                <a:solidFill>
                  <a:schemeClr val="bg1"/>
                </a:solidFill>
              </a:rPr>
              <a:t>Year 1974 – 1980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B1F3947-97EF-4347-9040-166DACA8A800}"/>
              </a:ext>
            </a:extLst>
          </p:cNvPr>
          <p:cNvSpPr>
            <a:spLocks noGrp="1"/>
          </p:cNvSpPr>
          <p:nvPr>
            <p:ph idx="1"/>
          </p:nvPr>
        </p:nvSpPr>
        <p:spPr>
          <a:xfrm>
            <a:off x="6397039" y="381935"/>
            <a:ext cx="4685916" cy="5974415"/>
          </a:xfrm>
        </p:spPr>
        <p:txBody>
          <a:bodyPr anchor="ctr">
            <a:normAutofit/>
          </a:bodyPr>
          <a:lstStyle/>
          <a:p>
            <a:pPr lvl="0"/>
            <a:r>
              <a:rPr lang="en-IN" sz="2400" dirty="0">
                <a:latin typeface="Times New Roman" panose="02020603050405020304" pitchFamily="18" charset="0"/>
                <a:cs typeface="Times New Roman" panose="02020603050405020304" pitchFamily="18" charset="0"/>
              </a:rPr>
              <a:t>The duration between years 1974 to 1980 was the first AI winter duration. </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AI winter refers to the time period where computer scientist dealt with a severe shortage of funding from government for AI researches.</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During AI winters, an interest of publicity on artificial intelligence was decreased.</a:t>
            </a:r>
          </a:p>
          <a:p>
            <a:endParaRPr lang="en-IN" sz="1800" dirty="0">
              <a:latin typeface="Times New Roman" panose="02020603050405020304" pitchFamily="18" charset="0"/>
              <a:cs typeface="Times New Roman" panose="02020603050405020304" pitchFamily="18" charset="0"/>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7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99CAB-C6D2-48D8-8D61-1F96F14B1843}"/>
              </a:ext>
            </a:extLst>
          </p:cNvPr>
          <p:cNvSpPr>
            <a:spLocks noGrp="1"/>
          </p:cNvSpPr>
          <p:nvPr>
            <p:ph type="title"/>
          </p:nvPr>
        </p:nvSpPr>
        <p:spPr>
          <a:xfrm>
            <a:off x="838200" y="698643"/>
            <a:ext cx="5243394" cy="5189746"/>
          </a:xfrm>
        </p:spPr>
        <p:txBody>
          <a:bodyPr anchor="t">
            <a:normAutofit/>
          </a:bodyPr>
          <a:lstStyle/>
          <a:p>
            <a:r>
              <a:rPr lang="en-IN" sz="7200"/>
              <a:t>Year 1980 – 1987 </a:t>
            </a:r>
          </a:p>
        </p:txBody>
      </p:sp>
      <p:cxnSp>
        <p:nvCxnSpPr>
          <p:cNvPr id="6"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3F4D883-E218-44F1-ADE2-4A46842EC1CD}"/>
              </a:ext>
            </a:extLst>
          </p:cNvPr>
          <p:cNvSpPr>
            <a:spLocks noGrp="1"/>
          </p:cNvSpPr>
          <p:nvPr>
            <p:ph idx="1"/>
          </p:nvPr>
        </p:nvSpPr>
        <p:spPr>
          <a:xfrm>
            <a:off x="6425289" y="698643"/>
            <a:ext cx="5513058" cy="5969521"/>
          </a:xfrm>
        </p:spPr>
        <p:txBody>
          <a:bodyPr anchor="b">
            <a:normAutofit/>
          </a:bodyPr>
          <a:lstStyle/>
          <a:p>
            <a:pPr lvl="0"/>
            <a:r>
              <a:rPr lang="en-IN" sz="2400" b="1" dirty="0">
                <a:latin typeface="Times New Roman" panose="02020603050405020304" pitchFamily="18" charset="0"/>
                <a:cs typeface="Times New Roman" panose="02020603050405020304" pitchFamily="18" charset="0"/>
              </a:rPr>
              <a:t>Year 1980:</a:t>
            </a:r>
            <a:r>
              <a:rPr lang="en-IN" sz="2400" dirty="0">
                <a:latin typeface="Times New Roman" panose="02020603050405020304" pitchFamily="18" charset="0"/>
                <a:cs typeface="Times New Roman" panose="02020603050405020304" pitchFamily="18" charset="0"/>
              </a:rPr>
              <a:t> </a:t>
            </a:r>
          </a:p>
          <a:p>
            <a:pPr lvl="1"/>
            <a:r>
              <a:rPr lang="en-IN" dirty="0">
                <a:latin typeface="Times New Roman" panose="02020603050405020304" pitchFamily="18" charset="0"/>
                <a:cs typeface="Times New Roman" panose="02020603050405020304" pitchFamily="18" charset="0"/>
              </a:rPr>
              <a:t>After AI winter duration, AI came back with "Expert System".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Expert systems was a concept that can be used efficiently for Decision Making Process</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first national conference of the American Association of Artificial Intelligence </a:t>
            </a:r>
            <a:r>
              <a:rPr lang="en-IN" b="1" dirty="0">
                <a:latin typeface="Times New Roman" panose="02020603050405020304" pitchFamily="18" charset="0"/>
                <a:cs typeface="Times New Roman" panose="02020603050405020304" pitchFamily="18" charset="0"/>
              </a:rPr>
              <a:t>was held at Stanford University</a:t>
            </a:r>
            <a:r>
              <a:rPr lang="en-IN" dirty="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duration between the years 1987 to 1993 was the second AI Winter duration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84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1A62D3C-0E78-4576-9B01-AA5438439A7B}"/>
              </a:ext>
            </a:extLst>
          </p:cNvPr>
          <p:cNvSpPr>
            <a:spLocks noGrp="1"/>
          </p:cNvSpPr>
          <p:nvPr>
            <p:ph type="title"/>
          </p:nvPr>
        </p:nvSpPr>
        <p:spPr>
          <a:xfrm>
            <a:off x="3506755" y="365125"/>
            <a:ext cx="7161245" cy="1325563"/>
          </a:xfrm>
        </p:spPr>
        <p:txBody>
          <a:bodyPr>
            <a:normAutofit/>
          </a:bodyPr>
          <a:lstStyle/>
          <a:p>
            <a:r>
              <a:rPr lang="en-IN" sz="3600"/>
              <a:t>Year 1993 – 2011 </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DA10D24-20B3-46BB-9A62-8D30B816358A}"/>
              </a:ext>
            </a:extLst>
          </p:cNvPr>
          <p:cNvGraphicFramePr>
            <a:graphicFrameLocks noGrp="1"/>
          </p:cNvGraphicFramePr>
          <p:nvPr>
            <p:ph idx="1"/>
            <p:extLst>
              <p:ext uri="{D42A27DB-BD31-4B8C-83A1-F6EECF244321}">
                <p14:modId xmlns:p14="http://schemas.microsoft.com/office/powerpoint/2010/main" val="2069816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36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D2A8B91-18EC-431C-A6E5-2AFF4D1455C4}"/>
              </a:ext>
            </a:extLst>
          </p:cNvPr>
          <p:cNvSpPr>
            <a:spLocks noGrp="1"/>
          </p:cNvSpPr>
          <p:nvPr>
            <p:ph type="title"/>
          </p:nvPr>
        </p:nvSpPr>
        <p:spPr>
          <a:xfrm>
            <a:off x="838200" y="365125"/>
            <a:ext cx="9842237" cy="1325563"/>
          </a:xfrm>
        </p:spPr>
        <p:txBody>
          <a:bodyPr>
            <a:normAutofit/>
          </a:bodyPr>
          <a:lstStyle/>
          <a:p>
            <a:r>
              <a:rPr lang="en-IN" dirty="0"/>
              <a:t>Year 2011 – Present (Deep Learning and Big Data Era)</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F22F819-FFD1-4F2E-85B9-5F8875D5EE90}"/>
              </a:ext>
            </a:extLst>
          </p:cNvPr>
          <p:cNvGraphicFramePr>
            <a:graphicFrameLocks noGrp="1"/>
          </p:cNvGraphicFramePr>
          <p:nvPr>
            <p:ph idx="1"/>
            <p:extLst>
              <p:ext uri="{D42A27DB-BD31-4B8C-83A1-F6EECF244321}">
                <p14:modId xmlns:p14="http://schemas.microsoft.com/office/powerpoint/2010/main" val="34976202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2001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31</TotalTime>
  <Words>679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Univers</vt:lpstr>
      <vt:lpstr>GradientVTI</vt:lpstr>
      <vt:lpstr>History of Artificial Intelligence</vt:lpstr>
      <vt:lpstr>History of Artificial Intelligence</vt:lpstr>
      <vt:lpstr>Year 1943 – 1952  </vt:lpstr>
      <vt:lpstr>Year 1952 – 1956 </vt:lpstr>
      <vt:lpstr>Year 1956 – 1974 </vt:lpstr>
      <vt:lpstr>Year 1974 – 1980 </vt:lpstr>
      <vt:lpstr>Year 1980 – 1987 </vt:lpstr>
      <vt:lpstr>Year 1993 – 2011 </vt:lpstr>
      <vt:lpstr>Year 2011 – Present (Deep Learning and Big Data Era)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Artificial Intelligence</dc:title>
  <dc:creator>Amit Gupta</dc:creator>
  <cp:lastModifiedBy>Amit Gupta</cp:lastModifiedBy>
  <cp:revision>43</cp:revision>
  <dcterms:created xsi:type="dcterms:W3CDTF">2020-07-26T05:15:01Z</dcterms:created>
  <dcterms:modified xsi:type="dcterms:W3CDTF">2020-07-26T05:57:14Z</dcterms:modified>
</cp:coreProperties>
</file>