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D4CCA-88EE-4303-9E60-EC27F5D441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C714AD-2D65-4BE1-9D9B-B3F1C3FD7F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46EF584-1AAC-4269-AF88-E8E52801158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youtube.com/watch?v=PfTbFiweqvA&amp;list=PL-NnUsrhQb_aV8YvAwZXiImb2xkskdgk7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Assignment 1</a:t>
            </a:r>
            <a:br>
              <a:rPr sz="4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Due Sep 21, 2025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Write all the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अक्षराणि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(letters) of the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संस्कृतम्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(Samskritam) Alphabet (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वर्णमाला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Svaras (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स्वरा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:) and Vyanjanas (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व्यञ्जनानि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in different colors (e.g. blue for svaras, black for vyanjanas)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Idenitfy the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अक्षराणि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that make up the following words: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Vishnu, Lakshmi, Shiva, Parvati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Your 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Font typeface="OpenSymbol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Watch the Vedika videos 1 and 2 from the playlist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34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  <a:hlinkClick r:id="rId1"/>
              </a:rPr>
              <a:t>www.youtube.com/watch?v=PfTbFiweqvA&amp;list=PL-NnUsrhQb_aV8YvAwZXiImb2xkskdgk7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identify and write down 5 words that begin with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  <a:cs typeface="Noto Sans Devanagari"/>
              </a:rPr>
              <a:t>स्वरा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: and 5 words that begin with </a:t>
            </a:r>
            <a:r>
              <a:rPr b="0" lang="hi-IN" sz="2800" spc="-1" strike="noStrike">
                <a:solidFill>
                  <a:srgbClr val="000000"/>
                </a:solidFill>
                <a:latin typeface="Arial"/>
              </a:rPr>
              <a:t>व्यञ्जनानि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2025-09-16T10:03:26Z</dcterms:created>
  <dc:creator/>
  <dc:description/>
  <dc:language>en-US</dc:language>
  <cp:lastModifiedBy/>
  <dcterms:modified xsi:type="dcterms:W3CDTF">2025-09-16T10:04:01Z</dcterms:modified>
  <cp:revision>1</cp:revision>
  <dc:subject/>
  <dc:title/>
</cp:coreProperties>
</file>