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harmadinesh31@gmail.com" TargetMode="External"/><Relationship Id="rId3" Type="http://schemas.openxmlformats.org/officeDocument/2006/relationships/hyperlink" Target="mailto:aditya.bawa04@gmail.com" TargetMode="External"/><Relationship Id="rId7" Type="http://schemas.openxmlformats.org/officeDocument/2006/relationships/hyperlink" Target="mailto:amoorwork@gmail.com" TargetMode="External"/><Relationship Id="rId2" Type="http://schemas.openxmlformats.org/officeDocument/2006/relationships/hyperlink" Target="mailto:Kotra.anubav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iltoamitpandey@gmail.com" TargetMode="External"/><Relationship Id="rId5" Type="http://schemas.openxmlformats.org/officeDocument/2006/relationships/hyperlink" Target="mailto:Maheshwari.vineet@gmail.com" TargetMode="External"/><Relationship Id="rId4" Type="http://schemas.openxmlformats.org/officeDocument/2006/relationships/hyperlink" Target="mailto:Dushyant.sahni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steps on job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held on 6-Mar-2013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276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Anubhav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Kotra.anubav@gmail.com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9810219787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Aditya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aditya.bawa04@gmail.com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9958292910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Dushyant</a:t>
                      </a:r>
                      <a:r>
                        <a:rPr lang="en-US" dirty="0" smtClean="0"/>
                        <a:t> A.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Sahni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Dushyant.sahni@gmail.com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9582981129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Vineet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Maheshwari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Maheshwari.vineet@gmail.com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9899799105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Pandey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mailtoamitpandey@gmail.com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9810603578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Amoor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Saxena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amoorwork@gmail.com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9810673386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Dinesh</a:t>
                      </a:r>
                      <a:r>
                        <a:rPr lang="en-US" dirty="0" smtClean="0"/>
                        <a:t>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sharmadinesh31@gmail.com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9818106969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Two alumni who have turned successful entrepreneurs are invited by Prof.</a:t>
            </a:r>
          </a:p>
          <a:p>
            <a:pPr lvl="1"/>
            <a:r>
              <a:rPr lang="en-US" dirty="0" smtClean="0"/>
              <a:t>One them had a press release in </a:t>
            </a:r>
            <a:r>
              <a:rPr lang="en-US" dirty="0" err="1" smtClean="0"/>
              <a:t>timeofindia</a:t>
            </a:r>
            <a:r>
              <a:rPr lang="en-US" dirty="0" smtClean="0"/>
              <a:t> under the name of </a:t>
            </a:r>
            <a:r>
              <a:rPr lang="en-US" dirty="0" err="1" smtClean="0"/>
              <a:t>AppyCab</a:t>
            </a:r>
            <a:r>
              <a:rPr lang="en-US" dirty="0" smtClean="0"/>
              <a:t> today</a:t>
            </a:r>
          </a:p>
          <a:p>
            <a:endParaRPr lang="en-US" dirty="0" smtClean="0"/>
          </a:p>
          <a:p>
            <a:r>
              <a:rPr lang="en-US" dirty="0" smtClean="0"/>
              <a:t>To collect inputs from 103+ students who are engaged with this program</a:t>
            </a:r>
          </a:p>
          <a:p>
            <a:pPr lvl="1"/>
            <a:r>
              <a:rPr lang="en-US" dirty="0" smtClean="0"/>
              <a:t>Referral program is on?</a:t>
            </a:r>
          </a:p>
          <a:p>
            <a:pPr lvl="1"/>
            <a:r>
              <a:rPr lang="en-US" dirty="0" smtClean="0"/>
              <a:t>Name of their company?</a:t>
            </a:r>
          </a:p>
          <a:p>
            <a:pPr lvl="1"/>
            <a:r>
              <a:rPr lang="en-US" dirty="0" smtClean="0"/>
              <a:t>Do they have access to it?</a:t>
            </a:r>
          </a:p>
          <a:p>
            <a:pPr lvl="1"/>
            <a:r>
              <a:rPr lang="en-US" dirty="0" smtClean="0"/>
              <a:t>Are they willing to share it?</a:t>
            </a:r>
          </a:p>
          <a:p>
            <a:pPr lvl="1"/>
            <a:r>
              <a:rPr lang="en-US" dirty="0" smtClean="0"/>
              <a:t>Do they want placement portal?</a:t>
            </a:r>
          </a:p>
          <a:p>
            <a:pPr lvl="1"/>
            <a:r>
              <a:rPr lang="en-US" dirty="0" smtClean="0"/>
              <a:t>Any specific expectations from it?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distinct teams</a:t>
            </a:r>
          </a:p>
          <a:p>
            <a:pPr lvl="1"/>
            <a:r>
              <a:rPr lang="en-US" dirty="0" smtClean="0"/>
              <a:t>Backend team – doing the implementation</a:t>
            </a:r>
          </a:p>
          <a:p>
            <a:pPr lvl="1"/>
            <a:r>
              <a:rPr lang="en-US" dirty="0" smtClean="0"/>
              <a:t>Requirements / Marketing team</a:t>
            </a:r>
          </a:p>
          <a:p>
            <a:endParaRPr lang="en-US" dirty="0" smtClean="0"/>
          </a:p>
          <a:p>
            <a:r>
              <a:rPr lang="en-US" dirty="0" smtClean="0"/>
              <a:t>To start with basics, clear focus on job postings and putting the postings in it?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Placement eco system</a:t>
            </a:r>
          </a:p>
          <a:p>
            <a:pPr lvl="1"/>
            <a:r>
              <a:rPr lang="en-US" dirty="0" smtClean="0"/>
              <a:t>Portal</a:t>
            </a:r>
          </a:p>
          <a:p>
            <a:pPr lvl="2"/>
            <a:r>
              <a:rPr lang="en-US" dirty="0" smtClean="0"/>
              <a:t>Postings, templates, categories</a:t>
            </a:r>
          </a:p>
          <a:p>
            <a:pPr lvl="1"/>
            <a:r>
              <a:rPr lang="en-US" dirty="0" smtClean="0"/>
              <a:t>Availability of person who posted for guidance</a:t>
            </a:r>
          </a:p>
          <a:p>
            <a:pPr lvl="1"/>
            <a:r>
              <a:rPr lang="en-US" dirty="0" smtClean="0"/>
              <a:t>Periodic meeting (Sunday evenings)</a:t>
            </a:r>
          </a:p>
          <a:p>
            <a:pPr lvl="2"/>
            <a:r>
              <a:rPr lang="en-US" dirty="0" smtClean="0"/>
              <a:t>Showcase his/her company for which referrals are posted</a:t>
            </a:r>
          </a:p>
          <a:p>
            <a:pPr lvl="2"/>
            <a:r>
              <a:rPr lang="en-US" dirty="0" smtClean="0"/>
              <a:t>Answer / Share any guidance related to application/position</a:t>
            </a:r>
          </a:p>
          <a:p>
            <a:pPr lvl="1"/>
            <a:r>
              <a:rPr lang="en-US" dirty="0" smtClean="0"/>
              <a:t>Putting together alumni directory</a:t>
            </a:r>
          </a:p>
          <a:p>
            <a:pPr lvl="1"/>
            <a:r>
              <a:rPr lang="en-US" dirty="0" smtClean="0"/>
              <a:t>Notification of changes in their designation and may be a place to post his/her story of this change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ptpgpm.com</a:t>
            </a:r>
          </a:p>
          <a:p>
            <a:pPr lvl="1"/>
            <a:r>
              <a:rPr lang="en-US" dirty="0" smtClean="0"/>
              <a:t>jobs.ptpgpm.com</a:t>
            </a:r>
          </a:p>
          <a:p>
            <a:pPr lvl="1"/>
            <a:r>
              <a:rPr lang="en-US" dirty="0" smtClean="0"/>
              <a:t>blogs.ptpgpm.com</a:t>
            </a:r>
          </a:p>
          <a:p>
            <a:pPr lvl="1"/>
            <a:r>
              <a:rPr lang="en-US" dirty="0" smtClean="0"/>
              <a:t>And more…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critical</a:t>
            </a:r>
          </a:p>
          <a:p>
            <a:pPr lvl="1"/>
            <a:r>
              <a:rPr lang="en-US" dirty="0" smtClean="0"/>
              <a:t>Gathering content for </a:t>
            </a:r>
          </a:p>
          <a:p>
            <a:pPr lvl="2"/>
            <a:r>
              <a:rPr lang="en-US" dirty="0" smtClean="0"/>
              <a:t>Posting</a:t>
            </a:r>
          </a:p>
          <a:p>
            <a:pPr lvl="2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Text for About Us and other static pages</a:t>
            </a:r>
          </a:p>
          <a:p>
            <a:pPr lvl="2"/>
            <a:r>
              <a:rPr lang="en-US" dirty="0" smtClean="0"/>
              <a:t>Volunteers – </a:t>
            </a:r>
            <a:r>
              <a:rPr lang="en-US" dirty="0" err="1" smtClean="0"/>
              <a:t>Anubhav</a:t>
            </a:r>
            <a:r>
              <a:rPr lang="en-US" dirty="0" smtClean="0"/>
              <a:t>, </a:t>
            </a:r>
            <a:r>
              <a:rPr lang="en-US" dirty="0" err="1" smtClean="0"/>
              <a:t>Aditya</a:t>
            </a:r>
            <a:r>
              <a:rPr lang="en-US" dirty="0" smtClean="0"/>
              <a:t>, </a:t>
            </a:r>
            <a:r>
              <a:rPr lang="en-US" dirty="0" err="1" smtClean="0"/>
              <a:t>Dushyant</a:t>
            </a:r>
            <a:r>
              <a:rPr lang="en-US" dirty="0" smtClean="0"/>
              <a:t>, </a:t>
            </a:r>
            <a:r>
              <a:rPr lang="en-US" dirty="0" err="1" smtClean="0"/>
              <a:t>Amoor</a:t>
            </a:r>
            <a:r>
              <a:rPr lang="en-US" dirty="0" smtClean="0"/>
              <a:t>, </a:t>
            </a:r>
            <a:r>
              <a:rPr lang="en-US" dirty="0" err="1" smtClean="0"/>
              <a:t>Dinesh</a:t>
            </a:r>
            <a:r>
              <a:rPr lang="en-US" dirty="0" smtClean="0"/>
              <a:t> </a:t>
            </a:r>
            <a:r>
              <a:rPr lang="en-US" dirty="0" smtClean="0"/>
              <a:t>and more ..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Support in implementation and testing</a:t>
            </a:r>
          </a:p>
          <a:p>
            <a:pPr lvl="2"/>
            <a:r>
              <a:rPr lang="en-US" dirty="0" err="1" smtClean="0"/>
              <a:t>Vineet</a:t>
            </a:r>
            <a:r>
              <a:rPr lang="en-US" dirty="0" smtClean="0"/>
              <a:t>, 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</a:t>
            </a:r>
            <a:r>
              <a:rPr lang="en-US" dirty="0" err="1" smtClean="0"/>
              <a:t>Abhishek</a:t>
            </a:r>
            <a:r>
              <a:rPr lang="en-US" dirty="0" smtClean="0"/>
              <a:t> Sharma, </a:t>
            </a:r>
            <a:r>
              <a:rPr lang="en-US" dirty="0" err="1" smtClean="0"/>
              <a:t>Pooja</a:t>
            </a:r>
            <a:r>
              <a:rPr lang="en-US" dirty="0" smtClean="0"/>
              <a:t> </a:t>
            </a:r>
            <a:r>
              <a:rPr lang="en-US" dirty="0" err="1" smtClean="0"/>
              <a:t>Ratra</a:t>
            </a:r>
            <a:r>
              <a:rPr lang="en-US" dirty="0" smtClean="0"/>
              <a:t>, </a:t>
            </a:r>
            <a:r>
              <a:rPr lang="en-US" dirty="0" err="1" smtClean="0"/>
              <a:t>Vipin</a:t>
            </a:r>
            <a:r>
              <a:rPr lang="en-US" dirty="0" smtClean="0"/>
              <a:t> and more..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 13</a:t>
            </a:r>
            <a:r>
              <a:rPr lang="en-US" baseline="30000" dirty="0" smtClean="0"/>
              <a:t>th</a:t>
            </a:r>
            <a:r>
              <a:rPr lang="en-US" dirty="0" smtClean="0"/>
              <a:t> March</a:t>
            </a:r>
          </a:p>
          <a:p>
            <a:endParaRPr lang="en-US" dirty="0" smtClean="0"/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Review of inputs from survey</a:t>
            </a:r>
          </a:p>
          <a:p>
            <a:pPr lvl="1"/>
            <a:r>
              <a:rPr lang="en-US" dirty="0" smtClean="0"/>
              <a:t>Exchange notes on portal implementation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290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Next steps on job portal</vt:lpstr>
      <vt:lpstr>Participants</vt:lpstr>
      <vt:lpstr>Minutes</vt:lpstr>
      <vt:lpstr>Minutes (contd…)</vt:lpstr>
      <vt:lpstr>Requirements</vt:lpstr>
      <vt:lpstr>Portal Domain</vt:lpstr>
      <vt:lpstr>Volunteers required</vt:lpstr>
      <vt:lpstr>Next meeting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 on job portal</dc:title>
  <dc:creator>testwin7</dc:creator>
  <cp:lastModifiedBy>testwin7</cp:lastModifiedBy>
  <cp:revision>22</cp:revision>
  <dcterms:created xsi:type="dcterms:W3CDTF">2006-08-16T00:00:00Z</dcterms:created>
  <dcterms:modified xsi:type="dcterms:W3CDTF">2013-03-06T18:31:01Z</dcterms:modified>
</cp:coreProperties>
</file>