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5CA4-9FA4-407E-A216-C0A1C36EB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D34BC-8E00-4F01-B441-63C283663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846F8-F7C6-474F-96FD-FA882DD1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B81-684A-4C24-8999-DF4EF3C6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98CF-9892-4B98-AD0F-FEA6DDA0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3524-7E3E-47AD-B578-9B7CC177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FD382-5A71-42BB-9D73-B50422487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5A7C-3EB8-4641-BE3E-B12A5285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BF5C6-3E88-4FB6-9380-285A88DD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F088-8AAF-424E-9A0F-7092690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65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FACED-466B-45BD-BBBD-1F9FC4E8D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01BD7-1E21-4C88-B445-8EC7D5120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C230-A249-48B8-9E9C-F3E477B1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3DC3-6383-4407-A515-1181C0CF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1BD2-C94D-4D79-88CC-1AB57903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8E2B-1B6C-4A99-BD9A-9507E442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8002-0B54-4425-8F1F-6E0A7F19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9FDA-95AB-463C-9A31-111AD884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4C51-6B58-4C6A-BB2C-14411D1C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B58B-C688-43BD-8ABB-4E53F965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97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5910-8F45-47E3-BD46-969C34DB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A12E-DBC9-4015-97B2-96145ABA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5F4D-93F8-4E25-8961-CDD7CE46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9C99-502F-440F-AF8B-8FFD5812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75E2-BC41-4210-B0C1-3C3B6AB6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6E9D-8178-4658-88D3-00D21AE6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B543-974B-45C7-B104-AC2576D67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8CCF5-8E71-4826-B04A-677090EF3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669B8-852A-4C4A-A29D-58045C7D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4B9E8-E9F5-47A5-9F17-74A7FB33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A77B3-AE12-47EA-9D28-1C0DFD50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94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6DAE-2FCE-40CB-BC70-4904DC6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67BA2-B2C4-463B-AB99-30291EDFE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8AEC-CE93-4B47-8183-70FF8DDF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7C018-3DA4-4BBF-9299-E739E70E0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9B2C9-52B3-4497-A6C9-BC60BE6D0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0CB6C-4B80-4461-825B-B1BF4207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BEC0A-4888-4869-926A-B37BE71D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77AA4-C494-4A7F-93B0-D4BB8E68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2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0D22-C85E-435F-9EE9-14EBDBAB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FE8D0-911E-4226-8F82-7CC4CC59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A71B6-4716-4C27-B068-3FA4C4EF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86C36-F013-4AF1-88B6-8ED1B0B5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7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B112F-6296-4514-B0E4-02B67605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0DEA1-9ED3-40AB-94CF-67EE48D5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CEBFC-C523-4CB4-A6FA-42CCD172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7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921D-4922-4C09-A4A5-11BE984B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7E0B-4BD5-4D30-BE38-DE22CA9F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86D47-3FC1-442D-A0F3-2F9E0732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C7D5-EB7A-4589-AA3D-5A88517F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8BE61-2DB7-4C65-AF71-E29703FE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E2A8E-1812-4934-952D-0A19C9B3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D8DB-BA94-4E39-AA8A-8A810E0D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6A15-94F3-43E0-B892-CFB6EDB05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740F6-5CDB-4526-BFA1-2E09D342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F5D4-34B9-4B32-B480-46CF1413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AC01A-E522-4A7D-94D1-11F4E8D8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D5026-8F95-49D6-8287-6319D238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B16DD-7B89-4454-9EEF-572293F1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B5778-3185-4A1E-B17A-62A3A44D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246-3C4B-47F6-A3EC-3A39A27EE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4F1DA-87D6-4F87-B361-B5C5F040A359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DA95-B6AC-4DC7-A0A3-83DC74EEA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1AC9-CD27-4308-A218-FF23DD540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0BFD5-78B5-4567-8435-ABD24446D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4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BD1750-7D61-4CC3-AF71-9129112C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57150"/>
            <a:ext cx="108394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5E30DC-7555-4846-BEF0-B2A694DE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8" y="167396"/>
            <a:ext cx="11221374" cy="6499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C0AE79-B957-451F-AF5D-1733F4D9037F}"/>
              </a:ext>
            </a:extLst>
          </p:cNvPr>
          <p:cNvSpPr txBox="1"/>
          <p:nvPr/>
        </p:nvSpPr>
        <p:spPr>
          <a:xfrm>
            <a:off x="4768645" y="1889940"/>
            <a:ext cx="5830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i="0" dirty="0">
                <a:solidFill>
                  <a:srgbClr val="191919"/>
                </a:solidFill>
                <a:effectLst/>
                <a:latin typeface="Arial" panose="020B0604020202020204" pitchFamily="34" charset="0"/>
              </a:rPr>
              <a:t>n</a:t>
            </a:r>
            <a:endParaRPr lang="en-IN" sz="1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1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370407-33AD-4B94-B839-DB0E1AC9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09" y="180974"/>
            <a:ext cx="7981903" cy="66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7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945E5-05EF-4AE8-BF28-1528D44D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42" y="798991"/>
            <a:ext cx="10948716" cy="53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2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009766-8AB1-47D2-ADFD-D6E9AA34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89" y="948475"/>
            <a:ext cx="8565622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5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50BF22-64A7-4D6E-A8CE-209E6202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9" y="171129"/>
            <a:ext cx="7955969" cy="3124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1CA5C-02D5-40B5-BE49-890CDC489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678" y="3429000"/>
            <a:ext cx="7552074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9B193D-59AE-4B6C-A07B-96999910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83" y="121633"/>
            <a:ext cx="4069433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2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A7ACC-575E-4600-9ADA-1CEB7FFF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83" y="159736"/>
            <a:ext cx="7536833" cy="65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EAB4A-2C1B-4756-9A2C-8D01A9A0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57" y="571252"/>
            <a:ext cx="2834886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1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9389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</dc:creator>
  <cp:lastModifiedBy>Vineet</cp:lastModifiedBy>
  <cp:revision>12</cp:revision>
  <dcterms:created xsi:type="dcterms:W3CDTF">2021-01-05T05:44:26Z</dcterms:created>
  <dcterms:modified xsi:type="dcterms:W3CDTF">2021-01-15T17:00:42Z</dcterms:modified>
</cp:coreProperties>
</file>