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648"/>
  </p:normalViewPr>
  <p:slideViewPr>
    <p:cSldViewPr snapToGrid="0">
      <p:cViewPr varScale="1">
        <p:scale>
          <a:sx n="77" d="100"/>
          <a:sy n="77" d="100"/>
        </p:scale>
        <p:origin x="200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E928-42A0-4BB5-D0DF-E8E0CC9A4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C4C2A-B554-A13E-9C01-13E5E4708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35B7D-87EF-A927-C7BE-FECBA2A6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CE38-591E-484A-B875-48A046399093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5EE44-48B2-75E5-3FCB-5556418C4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E80CB-8F8F-97E8-5BBC-9EE54DDFC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3B65-FD31-1748-973D-6E2448F6D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6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2F72-CFF7-F8B1-9BF3-ADE84702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DBF74-FC7B-276F-B25A-BFEC58DA1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A9772-C5E4-B860-661F-3CC12C4D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CE38-591E-484A-B875-48A046399093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F9189-E69F-E4E9-BA2D-0C6B84A7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56E3E-5655-631A-0F22-340E2E22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3B65-FD31-1748-973D-6E2448F6D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4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64C8C-CFE0-9334-3E60-C739607B4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AD4C1-EBF9-3563-CD49-576C62175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87BA8-229C-AAA1-D48F-A732A1A0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CE38-591E-484A-B875-48A046399093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D66B2-56C7-4A2F-024A-EED68CEA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11C46-0F37-0FE6-190A-BB3A21BD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3B65-FD31-1748-973D-6E2448F6D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4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8E8AB-9F1B-2A19-8249-778D5848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1DC24-48E0-571D-7AEF-74B508D5F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6D886-42B1-ED77-43A8-FDF4DA4A9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CE38-591E-484A-B875-48A046399093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199B8-E1CC-7D91-DB1E-C04373CA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933B0-0C66-DFB5-8C66-FAFD7D4C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3B65-FD31-1748-973D-6E2448F6D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4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B6C12-1DAC-9717-B9D8-0DE73002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1C0C1-FCA4-7BC7-9FF5-D12525CB5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9CE9B-48E3-918A-98A8-472EB39D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CE38-591E-484A-B875-48A046399093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0C7B8-2C16-37EE-3F1E-E28D2551F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8F37D-FAEF-6EDB-9856-22714D3F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3B65-FD31-1748-973D-6E2448F6D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7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BDF1-24AD-BDC8-56A5-8CA595C9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1DF42-B915-30D0-EA15-71119C7A6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CD963-18E5-C23E-4B1C-4A2A1C0FA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91DAD-A8E9-71F6-BD27-71D7EA70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CE38-591E-484A-B875-48A046399093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528CA-7FF6-C920-FEB9-5B4185E1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4A154-2CE4-AF24-0801-3DB9EB3B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3B65-FD31-1748-973D-6E2448F6D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5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C3E48-84D4-BE48-E169-7009ABADC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6E3C8-4A65-7533-AC82-8D70A4D3E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0925B-85D4-741E-777A-9FA95DE26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26719-1931-FA78-41B9-F27B758AF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0069F-6673-E82C-CF4B-78D74EC93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B0C655-1CA0-26BB-C07C-7CBCC6ED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CE38-591E-484A-B875-48A046399093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643B31-5C07-D885-14F3-138EB031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67C5F3-8898-0899-FE44-6E74BB95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3B65-FD31-1748-973D-6E2448F6D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18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06ED7-653A-5797-24B2-BA271B85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1A360-E833-C5E3-6F4C-DF3F5E717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CE38-591E-484A-B875-48A046399093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59CFB-8DDD-31F0-332B-F39E7E72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3DA45-EB99-9096-811C-F09749AC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3B65-FD31-1748-973D-6E2448F6D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0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69F52-A3C0-EA79-1C5A-E76E0A43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CE38-591E-484A-B875-48A046399093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12B4D-7549-67F9-961E-D2A567F4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63D9E-12E7-3331-6824-FD63345B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3B65-FD31-1748-973D-6E2448F6D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F4C6-3142-70FC-A7D2-97181BFF5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FDF80-1DAA-DA82-8852-850F5F3BF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B4842-D457-EAFA-2951-B48876BB5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03823-EAD3-BFFF-AA54-7780A450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CE38-591E-484A-B875-48A046399093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4C323-BDFD-294A-2B78-C820732CE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250BB-441C-F869-8019-B1E5ACE9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3B65-FD31-1748-973D-6E2448F6D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5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63E-428F-FD52-4382-35D0D91A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869C33-2680-4985-91B6-DD9BC2107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2BFF2-D648-01C7-12EA-573078FC1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1E3D6-4595-9DD2-B680-597576B8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CE38-591E-484A-B875-48A046399093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C3885-C4A1-217C-32F7-DCD7688F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43BB3-ECC6-4B5C-B141-8EE7ED4B4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3B65-FD31-1748-973D-6E2448F6D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0447F8-8446-06F0-1EDB-1865B98A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44901-36C3-3410-0185-125F7058B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068AE-0FD1-B507-6E91-C5A6097A8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36CE38-591E-484A-B875-48A046399093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D06DF-A1CB-D17D-D931-079DFB30D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5D307-0BC1-6685-EC08-D3BD7AC49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CB3B65-FD31-1748-973D-6E2448F6D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8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5A90-8922-D593-BD4C-3AFB4CF4E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DA19A-5921-2E9C-B896-78BF3C976D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Technology Stack and Demo Application Design</a:t>
            </a:r>
          </a:p>
        </p:txBody>
      </p:sp>
    </p:spTree>
    <p:extLst>
      <p:ext uri="{BB962C8B-B14F-4D97-AF65-F5344CB8AC3E}">
        <p14:creationId xmlns:p14="http://schemas.microsoft.com/office/powerpoint/2010/main" val="336498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A62B-8E18-22FF-009F-61A44703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2F3EF-8796-60D4-FD3B-F6E814619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b="1" dirty="0">
                <a:effectLst/>
                <a:latin typeface="Helvetica Neue" panose="02000503000000020004" pitchFamily="2" charset="0"/>
              </a:rPr>
              <a:t>Technology Stack:</a:t>
            </a:r>
            <a:endParaRPr lang="en-IN" dirty="0">
              <a:effectLst/>
              <a:latin typeface="Helvetica Neue" panose="02000503000000020004" pitchFamily="2" charset="0"/>
            </a:endParaRPr>
          </a:p>
          <a:p>
            <a:r>
              <a:rPr lang="en-IN" dirty="0">
                <a:effectLst/>
                <a:latin typeface="Helvetica Neue" panose="02000503000000020004" pitchFamily="2" charset="0"/>
              </a:rPr>
              <a:t>React 18+ with HTML, CSS and JavaScript</a:t>
            </a:r>
          </a:p>
          <a:p>
            <a:r>
              <a:rPr lang="en-IN" dirty="0">
                <a:effectLst/>
                <a:latin typeface="Helvetica Neue" panose="02000503000000020004" pitchFamily="2" charset="0"/>
              </a:rPr>
              <a:t>Java 17</a:t>
            </a:r>
          </a:p>
          <a:p>
            <a:r>
              <a:rPr lang="en-IN" dirty="0">
                <a:effectLst/>
                <a:latin typeface="Helvetica Neue" panose="02000503000000020004" pitchFamily="2" charset="0"/>
              </a:rPr>
              <a:t>Spring Boot 3+</a:t>
            </a:r>
          </a:p>
          <a:p>
            <a:r>
              <a:rPr lang="en-IN" dirty="0">
                <a:effectLst/>
                <a:latin typeface="Helvetica Neue" panose="02000503000000020004" pitchFamily="2" charset="0"/>
              </a:rPr>
              <a:t>Spring Cloud(Distributed Tracing(</a:t>
            </a:r>
            <a:r>
              <a:rPr lang="en-IN" dirty="0" err="1">
                <a:effectLst/>
                <a:latin typeface="Helvetica Neue" panose="02000503000000020004" pitchFamily="2" charset="0"/>
              </a:rPr>
              <a:t>Zipkin</a:t>
            </a:r>
            <a:r>
              <a:rPr lang="en-IN" dirty="0">
                <a:effectLst/>
                <a:latin typeface="Helvetica Neue" panose="02000503000000020004" pitchFamily="2" charset="0"/>
              </a:rPr>
              <a:t>, Jaeger), API </a:t>
            </a:r>
            <a:r>
              <a:rPr lang="en-IN" dirty="0" err="1">
                <a:effectLst/>
                <a:latin typeface="Helvetica Neue" panose="02000503000000020004" pitchFamily="2" charset="0"/>
              </a:rPr>
              <a:t>Gatway</a:t>
            </a:r>
            <a:r>
              <a:rPr lang="en-IN" dirty="0">
                <a:effectLst/>
                <a:latin typeface="Helvetica Neue" panose="02000503000000020004" pitchFamily="2" charset="0"/>
              </a:rPr>
              <a:t>, Service Discovery, Circuit Breaker)</a:t>
            </a:r>
          </a:p>
          <a:p>
            <a:r>
              <a:rPr lang="en-IN" dirty="0">
                <a:effectLst/>
                <a:latin typeface="Helvetica Neue" panose="02000503000000020004" pitchFamily="2" charset="0"/>
              </a:rPr>
              <a:t>Spring Security</a:t>
            </a:r>
          </a:p>
          <a:p>
            <a:r>
              <a:rPr lang="en-IN" dirty="0">
                <a:effectLst/>
                <a:latin typeface="Helvetica Neue" panose="02000503000000020004" pitchFamily="2" charset="0"/>
              </a:rPr>
              <a:t>Spring Data JPA + Hibernate</a:t>
            </a:r>
          </a:p>
          <a:p>
            <a:r>
              <a:rPr lang="en-IN" dirty="0">
                <a:effectLst/>
                <a:latin typeface="Helvetica Neue" panose="02000503000000020004" pitchFamily="2" charset="0"/>
              </a:rPr>
              <a:t>RabbitMQ</a:t>
            </a:r>
          </a:p>
          <a:p>
            <a:r>
              <a:rPr lang="en-IN" dirty="0">
                <a:effectLst/>
                <a:latin typeface="Helvetica Neue" panose="02000503000000020004" pitchFamily="2" charset="0"/>
              </a:rPr>
              <a:t>PostgreSQL/MongoDB</a:t>
            </a:r>
          </a:p>
          <a:p>
            <a:r>
              <a:rPr lang="en-IN" dirty="0">
                <a:effectLst/>
                <a:latin typeface="Helvetica Neue" panose="02000503000000020004" pitchFamily="2" charset="0"/>
              </a:rPr>
              <a:t>Service-mesh(Optional)</a:t>
            </a:r>
          </a:p>
          <a:p>
            <a:r>
              <a:rPr lang="en-IN" dirty="0" err="1">
                <a:effectLst/>
                <a:latin typeface="Helvetica Neue" panose="02000503000000020004" pitchFamily="2" charset="0"/>
              </a:rPr>
              <a:t>Prometheous</a:t>
            </a:r>
            <a:r>
              <a:rPr lang="en-IN" dirty="0">
                <a:effectLst/>
                <a:latin typeface="Helvetica Neue" panose="02000503000000020004" pitchFamily="2" charset="0"/>
              </a:rPr>
              <a:t>(Optional)</a:t>
            </a:r>
          </a:p>
          <a:p>
            <a:r>
              <a:rPr lang="en-IN" dirty="0">
                <a:effectLst/>
                <a:latin typeface="Helvetica Neue" panose="02000503000000020004" pitchFamily="2" charset="0"/>
              </a:rPr>
              <a:t>CI/CD Jenkins on AWS with Amazon ECR</a:t>
            </a:r>
          </a:p>
          <a:p>
            <a:r>
              <a:rPr lang="en-IN" dirty="0">
                <a:effectLst/>
                <a:latin typeface="Helvetica Neue" panose="02000503000000020004" pitchFamily="2" charset="0"/>
              </a:rPr>
              <a:t>AWS Cloud Platform + Kubernetes Deployment Env.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0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2884-A4DF-1468-28C1-CB782398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Application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F41F56-7CA4-BC70-2F4E-E3DD184F8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804" y="1380782"/>
            <a:ext cx="7566595" cy="4796181"/>
          </a:xfrm>
        </p:spPr>
      </p:pic>
    </p:spTree>
    <p:extLst>
      <p:ext uri="{BB962C8B-B14F-4D97-AF65-F5344CB8AC3E}">
        <p14:creationId xmlns:p14="http://schemas.microsoft.com/office/powerpoint/2010/main" val="2954509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86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Helvetica Neue</vt:lpstr>
      <vt:lpstr>Office Theme</vt:lpstr>
      <vt:lpstr>Java Project</vt:lpstr>
      <vt:lpstr>Technology Stack</vt:lpstr>
      <vt:lpstr>Demo Application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Kumar, Vineet</dc:creator>
  <cp:lastModifiedBy>Kumar, Vineet</cp:lastModifiedBy>
  <cp:revision>1</cp:revision>
  <dcterms:created xsi:type="dcterms:W3CDTF">2024-10-14T20:28:57Z</dcterms:created>
  <dcterms:modified xsi:type="dcterms:W3CDTF">2024-10-15T03:53:41Z</dcterms:modified>
</cp:coreProperties>
</file>