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Aadhaar</a:t>
            </a:r>
            <a:r>
              <a:rPr lang="en-US" dirty="0" smtClean="0"/>
              <a:t> Based Tenant and Servant </a:t>
            </a:r>
            <a:r>
              <a:rPr lang="en-US" dirty="0" err="1" smtClean="0"/>
              <a:t>Mangement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TSVM(Tenant , Servant verification &amp;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prevent the misuse of app there can be following criteria </a:t>
            </a:r>
            <a:r>
              <a:rPr lang="en-US" sz="2400" dirty="0" smtClean="0"/>
              <a:t>:-</a:t>
            </a:r>
            <a:endParaRPr lang="en-US" sz="2400" dirty="0"/>
          </a:p>
          <a:p>
            <a:pPr lvl="1"/>
            <a:r>
              <a:rPr lang="en-US" sz="2400" dirty="0"/>
              <a:t>Each time a person logins his activities will be tracked and there will be a check on how many times he can register during the month or per day , if there are more than the limited uses corresponding police station will be notified 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3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Demo for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Demo Prototype of app stores the data in local database and uses some </a:t>
            </a:r>
            <a:r>
              <a:rPr lang="en-US" sz="2400" dirty="0" err="1" smtClean="0"/>
              <a:t>previouly</a:t>
            </a:r>
            <a:r>
              <a:rPr lang="en-US" sz="2400" dirty="0" smtClean="0"/>
              <a:t> stored data in database</a:t>
            </a:r>
          </a:p>
          <a:p>
            <a:r>
              <a:rPr lang="en-US" sz="2400" dirty="0" smtClean="0"/>
              <a:t>The Real application will access and store data only to server which will notify concerned police station</a:t>
            </a:r>
          </a:p>
          <a:p>
            <a:r>
              <a:rPr lang="en-US" sz="2400" dirty="0" smtClean="0"/>
              <a:t>The police app of demo uses completely hard coded values just to demonstrate use of app</a:t>
            </a:r>
          </a:p>
          <a:p>
            <a:r>
              <a:rPr lang="en-US" sz="2400" dirty="0" smtClean="0"/>
              <a:t>App currently using Only Biometric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89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public app and police app on 7 inch Android tablet.</a:t>
            </a:r>
          </a:p>
          <a:p>
            <a:r>
              <a:rPr lang="en-US" dirty="0" smtClean="0"/>
              <a:t>Copy the database to tablet memory</a:t>
            </a:r>
          </a:p>
          <a:p>
            <a:r>
              <a:rPr lang="en-US" dirty="0" smtClean="0"/>
              <a:t>Use 999999999999 as </a:t>
            </a:r>
            <a:r>
              <a:rPr lang="en-US" dirty="0" err="1" smtClean="0"/>
              <a:t>adhaar</a:t>
            </a:r>
            <a:r>
              <a:rPr lang="en-US" dirty="0" smtClean="0"/>
              <a:t> id to test the app with real authentication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 Problem</a:t>
            </a:r>
          </a:p>
          <a:p>
            <a:r>
              <a:rPr lang="en-US" sz="2400" dirty="0" smtClean="0"/>
              <a:t>Solution</a:t>
            </a:r>
          </a:p>
          <a:p>
            <a:r>
              <a:rPr lang="en-US" sz="2400" dirty="0" smtClean="0"/>
              <a:t>Project Description</a:t>
            </a:r>
          </a:p>
          <a:p>
            <a:r>
              <a:rPr lang="en-US" sz="2400" dirty="0" smtClean="0"/>
              <a:t>Modules of Project</a:t>
            </a:r>
          </a:p>
          <a:p>
            <a:r>
              <a:rPr lang="en-US" sz="2400" dirty="0" smtClean="0"/>
              <a:t>Future Scope of Project</a:t>
            </a:r>
          </a:p>
          <a:p>
            <a:r>
              <a:rPr lang="en-US" sz="2400" dirty="0" smtClean="0"/>
              <a:t>Security issues</a:t>
            </a:r>
          </a:p>
          <a:p>
            <a:r>
              <a:rPr lang="en-US" sz="2400" dirty="0" err="1" smtClean="0"/>
              <a:t>Aadhaar</a:t>
            </a:r>
            <a:r>
              <a:rPr lang="en-US" sz="2400" dirty="0" smtClean="0"/>
              <a:t> hackathon demo limitation</a:t>
            </a:r>
          </a:p>
          <a:p>
            <a:r>
              <a:rPr lang="en-US" sz="2400" dirty="0" smtClean="0"/>
              <a:t>Instructions to use the demo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8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people usually try to skip registration of tenant and servant due to inconvenience caused by the heavy process which involves going to police station and some </a:t>
            </a:r>
            <a:r>
              <a:rPr lang="en-US" sz="2400" dirty="0" smtClean="0"/>
              <a:t>usual formalities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can be solved by automation of servant and tenant registration and verification by </a:t>
            </a:r>
            <a:r>
              <a:rPr lang="en-US" sz="2400" dirty="0" err="1" smtClean="0"/>
              <a:t>Aadhaar</a:t>
            </a:r>
            <a:r>
              <a:rPr lang="en-US" sz="2400" dirty="0" smtClean="0"/>
              <a:t> id :- </a:t>
            </a:r>
          </a:p>
          <a:p>
            <a:r>
              <a:rPr lang="en-US" sz="2400" dirty="0" smtClean="0"/>
              <a:t>Solution will be divided in two parts :-</a:t>
            </a:r>
          </a:p>
          <a:p>
            <a:pPr lvl="1"/>
            <a:r>
              <a:rPr lang="en-US" sz="2400" dirty="0" smtClean="0"/>
              <a:t>Public apps or web portal</a:t>
            </a:r>
          </a:p>
          <a:p>
            <a:pPr lvl="1"/>
            <a:r>
              <a:rPr lang="en-US" sz="2400" dirty="0" smtClean="0"/>
              <a:t>Police apps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57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Public part :-  There will be app available in all play stores and for different platforms , This app will have following parts :-</a:t>
            </a:r>
          </a:p>
          <a:p>
            <a:pPr lvl="1"/>
            <a:r>
              <a:rPr lang="en-US" sz="2400" dirty="0"/>
              <a:t>Tenant Registration</a:t>
            </a:r>
          </a:p>
          <a:p>
            <a:pPr lvl="1"/>
            <a:r>
              <a:rPr lang="en-US" sz="2400" dirty="0"/>
              <a:t>Servant Registration</a:t>
            </a:r>
          </a:p>
          <a:p>
            <a:pPr lvl="1"/>
            <a:r>
              <a:rPr lang="en-US" sz="2400" dirty="0"/>
              <a:t>Tenant Unregister</a:t>
            </a:r>
          </a:p>
          <a:p>
            <a:pPr lvl="1"/>
            <a:r>
              <a:rPr lang="en-US" sz="2400" dirty="0"/>
              <a:t>Servant Unregister</a:t>
            </a:r>
          </a:p>
          <a:p>
            <a:pPr lvl="1"/>
            <a:r>
              <a:rPr lang="en-US" sz="2400" dirty="0"/>
              <a:t>Check /update previous tenant records</a:t>
            </a:r>
          </a:p>
          <a:p>
            <a:pPr lvl="1"/>
            <a:r>
              <a:rPr lang="en-US" sz="2400" dirty="0"/>
              <a:t>Check/update  previous servant </a:t>
            </a:r>
            <a:r>
              <a:rPr lang="en-US" sz="2400" dirty="0" smtClean="0"/>
              <a:t>records</a:t>
            </a:r>
          </a:p>
          <a:p>
            <a:pPr lvl="1"/>
            <a:r>
              <a:rPr lang="en-US" sz="2400" dirty="0" smtClean="0"/>
              <a:t>Pending verification by police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Anyone who wants to register tenants can register through app , but the person need to sign up before using app by his EKYC authentication.</a:t>
            </a:r>
          </a:p>
          <a:p>
            <a:r>
              <a:rPr lang="en-US" sz="2400" dirty="0"/>
              <a:t>Tenant Registration will be done by using the </a:t>
            </a:r>
            <a:r>
              <a:rPr lang="en-US" sz="2400" dirty="0" err="1"/>
              <a:t>Aadhaar</a:t>
            </a:r>
            <a:r>
              <a:rPr lang="en-US" sz="2400" dirty="0"/>
              <a:t> </a:t>
            </a:r>
            <a:r>
              <a:rPr lang="en-US" sz="2400" dirty="0" err="1"/>
              <a:t>Ekyc</a:t>
            </a:r>
            <a:r>
              <a:rPr lang="en-US" sz="2400" dirty="0"/>
              <a:t> authentication of tenant and some further details will be collected like , tenant occupation, present address, local contact reference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tenant leaves the house owner can do unregister of tenant by </a:t>
            </a:r>
            <a:r>
              <a:rPr lang="en-US" sz="2400" dirty="0" err="1"/>
              <a:t>Aadhaar</a:t>
            </a:r>
            <a:r>
              <a:rPr lang="en-US" sz="2400" dirty="0"/>
              <a:t> authentication to confirm mutual consent.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5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Servant Registration will be done by using the </a:t>
            </a:r>
            <a:r>
              <a:rPr lang="en-US" sz="2400" dirty="0" err="1"/>
              <a:t>Aadhaar</a:t>
            </a:r>
            <a:r>
              <a:rPr lang="en-US" sz="2400" dirty="0"/>
              <a:t> </a:t>
            </a:r>
            <a:r>
              <a:rPr lang="en-US" sz="2400" dirty="0" err="1"/>
              <a:t>Ekyc</a:t>
            </a:r>
            <a:r>
              <a:rPr lang="en-US" sz="2400" dirty="0"/>
              <a:t> authentication of tenant and some further details will be collected like , servant height, present address, local contact </a:t>
            </a:r>
            <a:r>
              <a:rPr lang="en-US" sz="2400" dirty="0" err="1"/>
              <a:t>reference,specialization</a:t>
            </a:r>
            <a:r>
              <a:rPr lang="en-US" sz="2400" dirty="0"/>
              <a:t> of work </a:t>
            </a:r>
            <a:r>
              <a:rPr lang="en-US" sz="2400" dirty="0" err="1" smtClean="0"/>
              <a:t>e.t.c</a:t>
            </a:r>
            <a:endParaRPr lang="en-US" sz="2400" dirty="0" smtClean="0"/>
          </a:p>
          <a:p>
            <a:r>
              <a:rPr lang="en-US" sz="2400" dirty="0"/>
              <a:t>When tenant leaves the house owner can do unregister of Servant by </a:t>
            </a:r>
            <a:r>
              <a:rPr lang="en-US" sz="2400" dirty="0" err="1"/>
              <a:t>Aadhaar</a:t>
            </a:r>
            <a:r>
              <a:rPr lang="en-US" sz="2400" dirty="0"/>
              <a:t> authentication to confirm mutual consent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verificaition</a:t>
            </a:r>
            <a:r>
              <a:rPr lang="en-US" sz="2400" dirty="0" smtClean="0"/>
              <a:t> of details will be pending </a:t>
            </a:r>
            <a:r>
              <a:rPr lang="en-US" sz="2400" dirty="0" err="1" smtClean="0"/>
              <a:t>utill</a:t>
            </a:r>
            <a:r>
              <a:rPr lang="en-US" sz="2400" dirty="0" smtClean="0"/>
              <a:t> police  verify it, pending police verification will be visible to owner 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Police app will be accessible by police only and the corresponding police station will get notification when someone registers tenant or servant.</a:t>
            </a:r>
          </a:p>
          <a:p>
            <a:r>
              <a:rPr lang="en-US" sz="2400" dirty="0" smtClean="0"/>
              <a:t>Police will check the details received through the registration and check their local database for criminal cases against person or contact other stations</a:t>
            </a:r>
          </a:p>
          <a:p>
            <a:r>
              <a:rPr lang="en-US" sz="2400" dirty="0" smtClean="0"/>
              <a:t>Police will update the registration status accordingly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80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 of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can be extended to link the </a:t>
            </a:r>
            <a:r>
              <a:rPr lang="en-US" sz="2400" dirty="0" err="1" smtClean="0"/>
              <a:t>Aadhaar</a:t>
            </a:r>
            <a:r>
              <a:rPr lang="en-US" sz="2400" dirty="0" smtClean="0"/>
              <a:t> ids against criminal databases , whenever a new verification request arrives police will instantly know if there are some </a:t>
            </a:r>
            <a:r>
              <a:rPr lang="en-US" sz="2400" dirty="0" err="1" smtClean="0"/>
              <a:t>crimnal</a:t>
            </a:r>
            <a:r>
              <a:rPr lang="en-US" sz="2400" dirty="0" smtClean="0"/>
              <a:t> cases against person</a:t>
            </a:r>
          </a:p>
          <a:p>
            <a:r>
              <a:rPr lang="en-US" sz="2400" dirty="0" smtClean="0"/>
              <a:t>This project can made in such a way that it can be turned to be a complete public safety utility to report any crime from mobile app and nearby police will be alerted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830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580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Aadhaar Based Tenant and Servant Mangement </vt:lpstr>
      <vt:lpstr>Contents</vt:lpstr>
      <vt:lpstr>Current Problem</vt:lpstr>
      <vt:lpstr>Solution</vt:lpstr>
      <vt:lpstr>Public apps </vt:lpstr>
      <vt:lpstr>Public apps </vt:lpstr>
      <vt:lpstr>PowerPoint Presentation</vt:lpstr>
      <vt:lpstr>POLICE APP</vt:lpstr>
      <vt:lpstr>Future Scope of Project</vt:lpstr>
      <vt:lpstr>Security issues</vt:lpstr>
      <vt:lpstr>Limitations of Demo for hackathon</vt:lpstr>
      <vt:lpstr>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Based Tenant and Servant Mangement </dc:title>
  <dc:creator>Pant, VineetX</dc:creator>
  <cp:lastModifiedBy>Pant, VineetX</cp:lastModifiedBy>
  <cp:revision>11</cp:revision>
  <dcterms:created xsi:type="dcterms:W3CDTF">2006-08-16T00:00:00Z</dcterms:created>
  <dcterms:modified xsi:type="dcterms:W3CDTF">2015-06-07T10:15:08Z</dcterms:modified>
</cp:coreProperties>
</file>