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p:scale>
          <a:sx n="50" d="100"/>
          <a:sy n="50" d="100"/>
        </p:scale>
        <p:origin x="2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Vineet Singh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Vineet Singh,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10 most popular profile interests were of posts were veganism, science, tennis, technology and food in descending order.</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duration(people spending time on the app) by device. Top device which was used was Huawei. </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9/13/2022</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3505200" y="1167038"/>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40AA5C3C-46F1-21A4-0144-A468EF9CBBB9}"/>
              </a:ext>
            </a:extLst>
          </p:cNvPr>
          <p:cNvPicPr>
            <a:picLocks noChangeAspect="1"/>
          </p:cNvPicPr>
          <p:nvPr/>
        </p:nvPicPr>
        <p:blipFill>
          <a:blip r:embed="rId7"/>
          <a:stretch>
            <a:fillRect/>
          </a:stretch>
        </p:blipFill>
        <p:spPr>
          <a:xfrm>
            <a:off x="1905000" y="1498356"/>
            <a:ext cx="14173199" cy="76837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A4C0D2D7-56BC-C2DA-6E2D-E16547DC63CF}"/>
              </a:ext>
            </a:extLst>
          </p:cNvPr>
          <p:cNvPicPr>
            <a:picLocks noChangeAspect="1"/>
          </p:cNvPicPr>
          <p:nvPr/>
        </p:nvPicPr>
        <p:blipFill>
          <a:blip r:embed="rId7"/>
          <a:stretch>
            <a:fillRect/>
          </a:stretch>
        </p:blipFill>
        <p:spPr>
          <a:xfrm>
            <a:off x="2724116" y="1634351"/>
            <a:ext cx="12801600" cy="7268349"/>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2960</TotalTime>
  <Words>1517</Words>
  <Application>Microsoft Office PowerPoint</Application>
  <PresentationFormat>Custom</PresentationFormat>
  <Paragraphs>143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Gadugi</vt:lpstr>
      <vt:lpstr>Arial</vt:lpstr>
      <vt:lpstr>Calibri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vineet singh</cp:lastModifiedBy>
  <cp:revision>14</cp:revision>
  <dcterms:created xsi:type="dcterms:W3CDTF">2006-08-16T00:00:00Z</dcterms:created>
  <dcterms:modified xsi:type="dcterms:W3CDTF">2022-09-15T07:59:38Z</dcterms:modified>
  <dc:identifier>DAEhDyfaYKE</dc:identifier>
</cp:coreProperties>
</file>