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76" r:id="rId2"/>
    <p:sldId id="277" r:id="rId3"/>
    <p:sldId id="273" r:id="rId4"/>
    <p:sldId id="271" r:id="rId5"/>
    <p:sldId id="266" r:id="rId6"/>
    <p:sldId id="267" r:id="rId7"/>
    <p:sldId id="268" r:id="rId8"/>
    <p:sldId id="269" r:id="rId9"/>
    <p:sldId id="272" r:id="rId10"/>
    <p:sldId id="270" r:id="rId11"/>
    <p:sldId id="265" r:id="rId12"/>
    <p:sldId id="274" r:id="rId13"/>
    <p:sldId id="27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0498" autoAdjust="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CDCB1-21A2-4481-A4FE-1CD42A69AFEE}" type="datetimeFigureOut">
              <a:rPr lang="en-IN" smtClean="0"/>
              <a:t>17-07-2022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67E46A-1C44-40EB-903C-B89CD8DD47E4}" type="slidenum">
              <a:rPr lang="en-IN" smtClean="0"/>
              <a:t>‹#›</a:t>
            </a:fld>
            <a:endParaRPr lang="en-IN"/>
          </a:p>
        </p:txBody>
      </p:sp>
    </p:spTree>
    <p:extLst>
      <p:ext uri="{BB962C8B-B14F-4D97-AF65-F5344CB8AC3E}">
        <p14:creationId xmlns:p14="http://schemas.microsoft.com/office/powerpoint/2010/main" val="385857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9</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10</a:t>
            </a:fld>
            <a:endParaRPr lang="en-IN"/>
          </a:p>
        </p:txBody>
      </p:sp>
    </p:spTree>
    <p:extLst>
      <p:ext uri="{BB962C8B-B14F-4D97-AF65-F5344CB8AC3E}">
        <p14:creationId xmlns:p14="http://schemas.microsoft.com/office/powerpoint/2010/main" val="2298805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C39394-7CD2-47B2-9792-B8E2B8E2D20A}" type="datetimeFigureOut">
              <a:rPr lang="en-IN" smtClean="0"/>
              <a:t>17-07-2022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24EB88E-4040-4B41-BBD0-F31C7B68EC8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17-07-2022</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4C39394-7CD2-47B2-9792-B8E2B8E2D20A}"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17-07-2022</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24EB88E-4040-4B41-BBD0-F31C7B68EC80}"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C39394-7CD2-47B2-9792-B8E2B8E2D20A}" type="datetimeFigureOut">
              <a:rPr lang="en-IN" smtClean="0"/>
              <a:t>17-07-2022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524EB88E-4040-4B41-BBD0-F31C7B68EC8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C39394-7CD2-47B2-9792-B8E2B8E2D20A}" type="datetimeFigureOut">
              <a:rPr lang="en-IN" smtClean="0"/>
              <a:t>17-07-2022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24EB88E-4040-4B41-BBD0-F31C7B68EC8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17-07-2022</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24EB88E-4040-4B41-BBD0-F31C7B68EC8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4C39394-7CD2-47B2-9792-B8E2B8E2D20A}" type="datetimeFigureOut">
              <a:rPr lang="en-IN" smtClean="0"/>
              <a:t>17-07-2022</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C39394-7CD2-47B2-9792-B8E2B8E2D20A}" type="datetimeFigureOut">
              <a:rPr lang="en-IN" smtClean="0"/>
              <a:t>17-07-2022</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24EB88E-4040-4B41-BBD0-F31C7B68EC8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lgn="ctr">
              <a:buNone/>
            </a:pPr>
            <a:endParaRPr lang="en-US" dirty="0"/>
          </a:p>
          <a:p>
            <a:pPr marL="0" indent="0" algn="ctr">
              <a:buNone/>
            </a:pPr>
            <a:endParaRPr lang="en-US" dirty="0" smtClean="0"/>
          </a:p>
          <a:p>
            <a:pPr marL="0" indent="0" algn="ctr">
              <a:buNone/>
            </a:pPr>
            <a:r>
              <a:rPr lang="en-US" smtClean="0"/>
              <a:t>Events</a:t>
            </a:r>
            <a:endParaRPr lang="en-US" dirty="0" smtClean="0"/>
          </a:p>
          <a:p>
            <a:pPr marL="137160" indent="0" algn="just">
              <a:buNone/>
            </a:pPr>
            <a:endParaRPr lang="en-US" dirty="0"/>
          </a:p>
          <a:p>
            <a:pPr marL="0" indent="0" algn="ctr">
              <a:buNone/>
            </a:pPr>
            <a:endParaRPr lang="en-IN" dirty="0"/>
          </a:p>
        </p:txBody>
      </p:sp>
    </p:spTree>
    <p:extLst>
      <p:ext uri="{BB962C8B-B14F-4D97-AF65-F5344CB8AC3E}">
        <p14:creationId xmlns:p14="http://schemas.microsoft.com/office/powerpoint/2010/main" val="2709033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Emit</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a:t>The emit() function raises the specified event. First parameter is name of the event as a string and then arguments. </a:t>
            </a:r>
            <a:endParaRPr lang="en-US" dirty="0" smtClean="0"/>
          </a:p>
          <a:p>
            <a:pPr marL="457200" indent="-457200" algn="just"/>
            <a:r>
              <a:rPr lang="en-US" dirty="0" smtClean="0"/>
              <a:t>An </a:t>
            </a:r>
            <a:r>
              <a:rPr lang="en-US" dirty="0"/>
              <a:t>event can be emitted with zero or more arguments. You can specify any name for a custom event in the emit() function.</a:t>
            </a:r>
            <a:endParaRPr lang="en-IN" dirty="0"/>
          </a:p>
        </p:txBody>
      </p:sp>
    </p:spTree>
    <p:extLst>
      <p:ext uri="{BB962C8B-B14F-4D97-AF65-F5344CB8AC3E}">
        <p14:creationId xmlns:p14="http://schemas.microsoft.com/office/powerpoint/2010/main" val="3248536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Events(first example)</a:t>
            </a:r>
            <a:endParaRPr lang="en-IN" b="1" dirty="0"/>
          </a:p>
        </p:txBody>
      </p:sp>
      <p:sp>
        <p:nvSpPr>
          <p:cNvPr id="3" name="Content Placeholder 2"/>
          <p:cNvSpPr>
            <a:spLocks noGrp="1"/>
          </p:cNvSpPr>
          <p:nvPr>
            <p:ph sz="quarter" idx="1"/>
          </p:nvPr>
        </p:nvSpPr>
        <p:spPr/>
        <p:txBody>
          <a:bodyPr>
            <a:noAutofit/>
          </a:bodyPr>
          <a:lstStyle/>
          <a:p>
            <a:pPr marL="0" indent="0">
              <a:buNone/>
            </a:pPr>
            <a:r>
              <a:rPr lang="en-US" sz="1600" dirty="0" err="1"/>
              <a:t>var</a:t>
            </a:r>
            <a:r>
              <a:rPr lang="en-US" sz="1600" dirty="0"/>
              <a:t> event = require('events');   //events is a module and we require it</a:t>
            </a:r>
          </a:p>
          <a:p>
            <a:pPr marL="0" indent="0">
              <a:buNone/>
            </a:pPr>
            <a:endParaRPr lang="en-US" sz="1600" dirty="0"/>
          </a:p>
          <a:p>
            <a:pPr marL="0" indent="0">
              <a:buNone/>
            </a:pPr>
            <a:r>
              <a:rPr lang="en-US" sz="1600" dirty="0"/>
              <a:t>//create a variable </a:t>
            </a:r>
            <a:r>
              <a:rPr lang="en-US" sz="1600" dirty="0" err="1"/>
              <a:t>myEmitter</a:t>
            </a:r>
            <a:r>
              <a:rPr lang="en-US" sz="1600" dirty="0"/>
              <a:t> and create </a:t>
            </a:r>
            <a:r>
              <a:rPr lang="en-US" sz="1600" dirty="0" err="1"/>
              <a:t>EventEmitter</a:t>
            </a:r>
            <a:r>
              <a:rPr lang="en-US" sz="1600" dirty="0"/>
              <a:t> object and store it in </a:t>
            </a:r>
            <a:r>
              <a:rPr lang="en-US" sz="1600" dirty="0" err="1"/>
              <a:t>myEmitter</a:t>
            </a:r>
            <a:endParaRPr lang="en-US" sz="1600" dirty="0"/>
          </a:p>
          <a:p>
            <a:pPr marL="0" indent="0">
              <a:buNone/>
            </a:pPr>
            <a:r>
              <a:rPr lang="en-US" sz="1600" dirty="0" err="1"/>
              <a:t>var</a:t>
            </a:r>
            <a:r>
              <a:rPr lang="en-US" sz="1600" dirty="0"/>
              <a:t> </a:t>
            </a:r>
            <a:r>
              <a:rPr lang="en-US" sz="1600" dirty="0" err="1"/>
              <a:t>myEmitter</a:t>
            </a:r>
            <a:r>
              <a:rPr lang="en-US" sz="1600" dirty="0"/>
              <a:t> = new </a:t>
            </a:r>
            <a:r>
              <a:rPr lang="en-US" sz="1600" dirty="0" err="1"/>
              <a:t>event.EventEmitter</a:t>
            </a:r>
            <a:r>
              <a:rPr lang="en-US" sz="1600" dirty="0"/>
              <a:t>(); </a:t>
            </a:r>
          </a:p>
          <a:p>
            <a:pPr marL="0" indent="0">
              <a:buNone/>
            </a:pPr>
            <a:endParaRPr lang="en-US" sz="1600" dirty="0"/>
          </a:p>
          <a:p>
            <a:pPr marL="0" indent="0">
              <a:buNone/>
            </a:pPr>
            <a:endParaRPr lang="en-US" sz="1600" dirty="0"/>
          </a:p>
          <a:p>
            <a:pPr marL="0" indent="0">
              <a:buNone/>
            </a:pPr>
            <a:r>
              <a:rPr lang="en-US" sz="1600" dirty="0"/>
              <a:t>//create an event called </a:t>
            </a:r>
            <a:r>
              <a:rPr lang="en-US" sz="1600" dirty="0" err="1"/>
              <a:t>anEvent</a:t>
            </a:r>
            <a:r>
              <a:rPr lang="en-US" sz="1600" dirty="0"/>
              <a:t> and use a callback function with a parameter "</a:t>
            </a:r>
            <a:r>
              <a:rPr lang="en-US" sz="1600" dirty="0" err="1"/>
              <a:t>msg</a:t>
            </a:r>
            <a:r>
              <a:rPr lang="en-US" sz="1600" dirty="0"/>
              <a:t>"</a:t>
            </a:r>
          </a:p>
          <a:p>
            <a:pPr marL="0" indent="0">
              <a:buNone/>
            </a:pPr>
            <a:r>
              <a:rPr lang="en-US" sz="1600" dirty="0" err="1" smtClean="0"/>
              <a:t>myEmitter</a:t>
            </a:r>
            <a:r>
              <a:rPr lang="en-US" sz="1600" dirty="0"/>
              <a:t>. </a:t>
            </a:r>
            <a:r>
              <a:rPr lang="en-US" sz="1600" dirty="0" err="1"/>
              <a:t>addListener</a:t>
            </a:r>
            <a:r>
              <a:rPr lang="en-US" sz="1600" dirty="0"/>
              <a:t>('</a:t>
            </a:r>
            <a:r>
              <a:rPr lang="en-US" sz="1600" dirty="0" err="1"/>
              <a:t>anEvent</a:t>
            </a:r>
            <a:r>
              <a:rPr lang="en-US" sz="1600" dirty="0"/>
              <a:t>', function(</a:t>
            </a:r>
            <a:r>
              <a:rPr lang="en-US" sz="1600" dirty="0" err="1"/>
              <a:t>msg</a:t>
            </a:r>
            <a:r>
              <a:rPr lang="en-US" sz="1600" dirty="0"/>
              <a:t>)</a:t>
            </a:r>
          </a:p>
          <a:p>
            <a:pPr marL="0" indent="0">
              <a:buNone/>
            </a:pPr>
            <a:r>
              <a:rPr lang="en-US" sz="1600" dirty="0" smtClean="0"/>
              <a:t>{</a:t>
            </a:r>
            <a:endParaRPr lang="en-US" sz="1600" dirty="0"/>
          </a:p>
          <a:p>
            <a:pPr marL="0" indent="0">
              <a:buNone/>
            </a:pPr>
            <a:r>
              <a:rPr lang="en-US" sz="1600" dirty="0"/>
              <a:t>								</a:t>
            </a:r>
            <a:r>
              <a:rPr lang="en-US" sz="1600" dirty="0" smtClean="0"/>
              <a:t> </a:t>
            </a:r>
            <a:endParaRPr lang="en-US" sz="1600" dirty="0"/>
          </a:p>
          <a:p>
            <a:pPr marL="0" indent="0">
              <a:buNone/>
            </a:pPr>
            <a:r>
              <a:rPr lang="en-US" sz="1600" dirty="0" smtClean="0"/>
              <a:t>//</a:t>
            </a:r>
            <a:r>
              <a:rPr lang="en-US" sz="1600" dirty="0"/>
              <a:t>when we create the above event, watch the console display the message</a:t>
            </a:r>
          </a:p>
          <a:p>
            <a:pPr marL="0" indent="0">
              <a:buNone/>
            </a:pPr>
            <a:r>
              <a:rPr lang="en-US" sz="1600" dirty="0" smtClean="0"/>
              <a:t>console.log(</a:t>
            </a:r>
            <a:r>
              <a:rPr lang="en-US" sz="1600" dirty="0" err="1" smtClean="0"/>
              <a:t>msg</a:t>
            </a:r>
            <a:r>
              <a:rPr lang="en-US" sz="1600" dirty="0"/>
              <a:t>);	 </a:t>
            </a:r>
          </a:p>
          <a:p>
            <a:pPr marL="0" indent="0">
              <a:buNone/>
            </a:pPr>
            <a:r>
              <a:rPr lang="en-US" sz="1600" dirty="0" smtClean="0"/>
              <a:t> </a:t>
            </a:r>
            <a:r>
              <a:rPr lang="en-US" sz="1600" dirty="0"/>
              <a:t>});</a:t>
            </a:r>
          </a:p>
          <a:p>
            <a:pPr marL="0" indent="0">
              <a:buNone/>
            </a:pPr>
            <a:endParaRPr lang="en-US" sz="1600" dirty="0"/>
          </a:p>
          <a:p>
            <a:pPr marL="0" indent="0">
              <a:buNone/>
            </a:pPr>
            <a:r>
              <a:rPr lang="en-US" sz="1600" dirty="0"/>
              <a:t>//Emit or raise the event</a:t>
            </a:r>
          </a:p>
          <a:p>
            <a:pPr marL="0" indent="0">
              <a:buNone/>
            </a:pPr>
            <a:r>
              <a:rPr lang="en-US" sz="1600" dirty="0" err="1"/>
              <a:t>myEmitter.emit</a:t>
            </a:r>
            <a:r>
              <a:rPr lang="en-US" sz="1600" dirty="0"/>
              <a:t>('</a:t>
            </a:r>
            <a:r>
              <a:rPr lang="en-US" sz="1600" dirty="0" err="1"/>
              <a:t>anEvent</a:t>
            </a:r>
            <a:r>
              <a:rPr lang="en-US" sz="1600" dirty="0"/>
              <a:t>', 'Event emitted');</a:t>
            </a:r>
            <a:endParaRPr lang="en-IN" sz="1600" dirty="0"/>
          </a:p>
        </p:txBody>
      </p:sp>
    </p:spTree>
    <p:extLst>
      <p:ext uri="{BB962C8B-B14F-4D97-AF65-F5344CB8AC3E}">
        <p14:creationId xmlns:p14="http://schemas.microsoft.com/office/powerpoint/2010/main" val="298884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Event Emitter methods</a:t>
            </a:r>
            <a:endParaRPr lang="en-IN" b="1"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470325022"/>
              </p:ext>
            </p:extLst>
          </p:nvPr>
        </p:nvGraphicFramePr>
        <p:xfrm>
          <a:off x="539552" y="1412776"/>
          <a:ext cx="8136904" cy="4809758"/>
        </p:xfrm>
        <a:graphic>
          <a:graphicData uri="http://schemas.openxmlformats.org/drawingml/2006/table">
            <a:tbl>
              <a:tblPr>
                <a:tableStyleId>{3C2FFA5D-87B4-456A-9821-1D502468CF0F}</a:tableStyleId>
              </a:tblPr>
              <a:tblGrid>
                <a:gridCol w="4068452"/>
                <a:gridCol w="4068452"/>
              </a:tblGrid>
              <a:tr h="1148599">
                <a:tc>
                  <a:txBody>
                    <a:bodyPr/>
                    <a:lstStyle/>
                    <a:p>
                      <a:pPr fontAlgn="t"/>
                      <a:r>
                        <a:rPr lang="en-IN" sz="1600" u="none" strike="noStrike" dirty="0" err="1">
                          <a:effectLst/>
                        </a:rPr>
                        <a:t>emitter.addListener</a:t>
                      </a:r>
                      <a:r>
                        <a:rPr lang="en-IN" sz="1600" u="none" strike="noStrike" dirty="0">
                          <a:effectLst/>
                        </a:rPr>
                        <a:t>(event, listener)</a:t>
                      </a:r>
                      <a:endParaRPr lang="en-IN" sz="1600" dirty="0">
                        <a:solidFill>
                          <a:srgbClr val="414141"/>
                        </a:solidFill>
                        <a:effectLst/>
                      </a:endParaRPr>
                    </a:p>
                  </a:txBody>
                  <a:tcPr marL="63629" marR="63629" marT="31814" marB="31814"/>
                </a:tc>
                <a:tc>
                  <a:txBody>
                    <a:bodyPr/>
                    <a:lstStyle/>
                    <a:p>
                      <a:pPr fontAlgn="t"/>
                      <a:r>
                        <a:rPr lang="en-US" sz="1600" dirty="0">
                          <a:effectLst/>
                        </a:rPr>
                        <a:t>Adds a listener to the end of the listeners array for the specified event. No checks are made to see if the listener has already been added.</a:t>
                      </a:r>
                      <a:endParaRPr lang="en-US" sz="1600" dirty="0">
                        <a:solidFill>
                          <a:srgbClr val="414141"/>
                        </a:solidFill>
                        <a:effectLst/>
                      </a:endParaRPr>
                    </a:p>
                  </a:txBody>
                  <a:tcPr marL="63629" marR="63629" marT="31814" marB="31814"/>
                </a:tc>
              </a:tr>
              <a:tr h="1579324">
                <a:tc>
                  <a:txBody>
                    <a:bodyPr/>
                    <a:lstStyle/>
                    <a:p>
                      <a:pPr fontAlgn="t"/>
                      <a:r>
                        <a:rPr lang="en-IN" sz="1600" u="none" strike="noStrike" dirty="0" err="1">
                          <a:effectLst/>
                        </a:rPr>
                        <a:t>emitter.on</a:t>
                      </a:r>
                      <a:r>
                        <a:rPr lang="en-IN" sz="1600" u="none" strike="noStrike" dirty="0">
                          <a:effectLst/>
                        </a:rPr>
                        <a:t>(event, listener</a:t>
                      </a:r>
                      <a:r>
                        <a:rPr lang="en-IN" sz="1600" u="none" strike="noStrike" dirty="0" smtClean="0">
                          <a:effectLst/>
                        </a:rPr>
                        <a:t>)</a:t>
                      </a:r>
                      <a:endParaRPr lang="en-IN" sz="1600" dirty="0">
                        <a:solidFill>
                          <a:srgbClr val="414141"/>
                        </a:solidFill>
                        <a:effectLst/>
                      </a:endParaRPr>
                    </a:p>
                  </a:txBody>
                  <a:tcPr marL="63629" marR="63629" marT="31814" marB="31814"/>
                </a:tc>
                <a:tc>
                  <a:txBody>
                    <a:bodyPr/>
                    <a:lstStyle/>
                    <a:p>
                      <a:pPr fontAlgn="t"/>
                      <a:r>
                        <a:rPr lang="en-US" sz="1600">
                          <a:effectLst/>
                        </a:rPr>
                        <a:t>Adds a listener to the end of the listeners array for the specified event. No checks are made to see if the listener has already been added. It can also be called as an alias of emitter.addListener()</a:t>
                      </a:r>
                      <a:endParaRPr lang="en-US" sz="1600">
                        <a:solidFill>
                          <a:srgbClr val="414141"/>
                        </a:solidFill>
                        <a:effectLst/>
                      </a:endParaRPr>
                    </a:p>
                  </a:txBody>
                  <a:tcPr marL="63629" marR="63629" marT="31814" marB="31814"/>
                </a:tc>
              </a:tr>
              <a:tr h="933236">
                <a:tc>
                  <a:txBody>
                    <a:bodyPr/>
                    <a:lstStyle/>
                    <a:p>
                      <a:pPr fontAlgn="t"/>
                      <a:r>
                        <a:rPr lang="en-IN" sz="1600" u="none" strike="noStrike" dirty="0" err="1">
                          <a:effectLst/>
                        </a:rPr>
                        <a:t>emitter.once</a:t>
                      </a:r>
                      <a:r>
                        <a:rPr lang="en-IN" sz="1600" u="none" strike="noStrike" dirty="0">
                          <a:effectLst/>
                        </a:rPr>
                        <a:t>(event, listener)</a:t>
                      </a:r>
                      <a:endParaRPr lang="en-IN" sz="1600" dirty="0">
                        <a:solidFill>
                          <a:srgbClr val="414141"/>
                        </a:solidFill>
                        <a:effectLst/>
                      </a:endParaRPr>
                    </a:p>
                  </a:txBody>
                  <a:tcPr marL="63629" marR="63629" marT="31814" marB="31814"/>
                </a:tc>
                <a:tc>
                  <a:txBody>
                    <a:bodyPr/>
                    <a:lstStyle/>
                    <a:p>
                      <a:pPr fontAlgn="t"/>
                      <a:r>
                        <a:rPr lang="en-US" sz="1600">
                          <a:effectLst/>
                        </a:rPr>
                        <a:t>Adds a one time listener for the event. This listener is invoked only the next time the event is fired, after which it is removed.</a:t>
                      </a:r>
                      <a:endParaRPr lang="en-US" sz="1600">
                        <a:solidFill>
                          <a:srgbClr val="414141"/>
                        </a:solidFill>
                        <a:effectLst/>
                      </a:endParaRPr>
                    </a:p>
                  </a:txBody>
                  <a:tcPr marL="63629" marR="63629" marT="31814" marB="31814"/>
                </a:tc>
              </a:tr>
              <a:tr h="1148599">
                <a:tc>
                  <a:txBody>
                    <a:bodyPr/>
                    <a:lstStyle/>
                    <a:p>
                      <a:pPr fontAlgn="t"/>
                      <a:r>
                        <a:rPr lang="en-IN" sz="1600" u="none" strike="noStrike" dirty="0" err="1">
                          <a:effectLst/>
                        </a:rPr>
                        <a:t>emitter.removeListener</a:t>
                      </a:r>
                      <a:r>
                        <a:rPr lang="en-IN" sz="1600" u="none" strike="noStrike" dirty="0">
                          <a:effectLst/>
                        </a:rPr>
                        <a:t>(event, listener)</a:t>
                      </a:r>
                      <a:endParaRPr lang="en-IN" sz="1600" dirty="0">
                        <a:solidFill>
                          <a:srgbClr val="414141"/>
                        </a:solidFill>
                        <a:effectLst/>
                      </a:endParaRPr>
                    </a:p>
                  </a:txBody>
                  <a:tcPr marL="63629" marR="63629" marT="31814" marB="31814"/>
                </a:tc>
                <a:tc>
                  <a:txBody>
                    <a:bodyPr/>
                    <a:lstStyle/>
                    <a:p>
                      <a:pPr fontAlgn="t"/>
                      <a:r>
                        <a:rPr lang="en-US" sz="1600" dirty="0">
                          <a:effectLst/>
                        </a:rPr>
                        <a:t>Removes a listener from the listener array for the specified event. Caution: changes array indices in the listener array behind the listener.</a:t>
                      </a:r>
                      <a:endParaRPr lang="en-US" sz="1600" dirty="0">
                        <a:solidFill>
                          <a:srgbClr val="414141"/>
                        </a:solidFill>
                        <a:effectLst/>
                      </a:endParaRPr>
                    </a:p>
                  </a:txBody>
                  <a:tcPr marL="63629" marR="63629" marT="31814" marB="31814"/>
                </a:tc>
              </a:tr>
            </a:tbl>
          </a:graphicData>
        </a:graphic>
      </p:graphicFrame>
    </p:spTree>
    <p:extLst>
      <p:ext uri="{BB962C8B-B14F-4D97-AF65-F5344CB8AC3E}">
        <p14:creationId xmlns:p14="http://schemas.microsoft.com/office/powerpoint/2010/main" val="572517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Event Emitter methods</a:t>
            </a:r>
            <a:endParaRPr lang="en-IN" b="1"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763163172"/>
              </p:ext>
            </p:extLst>
          </p:nvPr>
        </p:nvGraphicFramePr>
        <p:xfrm>
          <a:off x="539549" y="1283003"/>
          <a:ext cx="8136906" cy="5049030"/>
        </p:xfrm>
        <a:graphic>
          <a:graphicData uri="http://schemas.openxmlformats.org/drawingml/2006/table">
            <a:tbl>
              <a:tblPr>
                <a:tableStyleId>{3C2FFA5D-87B4-456A-9821-1D502468CF0F}</a:tableStyleId>
              </a:tblPr>
              <a:tblGrid>
                <a:gridCol w="4068453"/>
                <a:gridCol w="4068453"/>
              </a:tblGrid>
              <a:tr h="1189888">
                <a:tc>
                  <a:txBody>
                    <a:bodyPr/>
                    <a:lstStyle/>
                    <a:p>
                      <a:pPr fontAlgn="t"/>
                      <a:r>
                        <a:rPr lang="en-IN" sz="1600" u="none" strike="noStrike" dirty="0" err="1">
                          <a:effectLst/>
                        </a:rPr>
                        <a:t>emitter.removeAllListeners</a:t>
                      </a:r>
                      <a:r>
                        <a:rPr lang="en-IN" sz="1600" u="none" strike="noStrike" dirty="0">
                          <a:effectLst/>
                        </a:rPr>
                        <a:t>([event])</a:t>
                      </a:r>
                      <a:endParaRPr lang="en-IN" sz="1600" dirty="0">
                        <a:solidFill>
                          <a:srgbClr val="414141"/>
                        </a:solidFill>
                        <a:effectLst/>
                      </a:endParaRPr>
                    </a:p>
                  </a:txBody>
                  <a:tcPr marL="63629" marR="63629" marT="31814" marB="31814"/>
                </a:tc>
                <a:tc>
                  <a:txBody>
                    <a:bodyPr/>
                    <a:lstStyle/>
                    <a:p>
                      <a:pPr fontAlgn="t"/>
                      <a:r>
                        <a:rPr lang="en-US" sz="1600" dirty="0">
                          <a:effectLst/>
                        </a:rPr>
                        <a:t>Removes all listeners, or those of the specified event.</a:t>
                      </a:r>
                      <a:endParaRPr lang="en-US" sz="1600" dirty="0">
                        <a:solidFill>
                          <a:srgbClr val="414141"/>
                        </a:solidFill>
                        <a:effectLst/>
                      </a:endParaRPr>
                    </a:p>
                  </a:txBody>
                  <a:tcPr marL="63629" marR="63629" marT="31814" marB="31814"/>
                </a:tc>
              </a:tr>
              <a:tr h="1189888">
                <a:tc>
                  <a:txBody>
                    <a:bodyPr/>
                    <a:lstStyle/>
                    <a:p>
                      <a:pPr fontAlgn="t"/>
                      <a:r>
                        <a:rPr lang="en-IN" sz="1700" u="none" strike="noStrike" dirty="0" err="1">
                          <a:effectLst/>
                        </a:rPr>
                        <a:t>emitter.setMaxListeners</a:t>
                      </a:r>
                      <a:r>
                        <a:rPr lang="en-IN" sz="1700" u="none" strike="noStrike" dirty="0">
                          <a:effectLst/>
                        </a:rPr>
                        <a:t>(n)</a:t>
                      </a:r>
                      <a:endParaRPr lang="en-IN" sz="1700" dirty="0">
                        <a:solidFill>
                          <a:srgbClr val="414141"/>
                        </a:solidFill>
                        <a:effectLst/>
                      </a:endParaRPr>
                    </a:p>
                  </a:txBody>
                  <a:tcPr marL="84081" marR="84081" marT="42040" marB="42040"/>
                </a:tc>
                <a:tc>
                  <a:txBody>
                    <a:bodyPr/>
                    <a:lstStyle/>
                    <a:p>
                      <a:pPr fontAlgn="t"/>
                      <a:r>
                        <a:rPr lang="en-US" sz="1700" dirty="0">
                          <a:effectLst/>
                        </a:rPr>
                        <a:t>By default </a:t>
                      </a:r>
                      <a:r>
                        <a:rPr lang="en-US" sz="1700" dirty="0" err="1">
                          <a:effectLst/>
                        </a:rPr>
                        <a:t>EventEmitters</a:t>
                      </a:r>
                      <a:r>
                        <a:rPr lang="en-US" sz="1700" dirty="0">
                          <a:effectLst/>
                        </a:rPr>
                        <a:t> will print a warning if more than 10 listeners are added for a particular event.</a:t>
                      </a:r>
                      <a:endParaRPr lang="en-US" sz="1700" dirty="0">
                        <a:solidFill>
                          <a:srgbClr val="414141"/>
                        </a:solidFill>
                        <a:effectLst/>
                      </a:endParaRPr>
                    </a:p>
                  </a:txBody>
                  <a:tcPr marL="84081" marR="84081" marT="42040" marB="42040"/>
                </a:tc>
              </a:tr>
              <a:tr h="2013659">
                <a:tc>
                  <a:txBody>
                    <a:bodyPr/>
                    <a:lstStyle/>
                    <a:p>
                      <a:pPr fontAlgn="t"/>
                      <a:r>
                        <a:rPr lang="en-IN" sz="1700" u="none" strike="noStrike" dirty="0" err="1">
                          <a:effectLst/>
                        </a:rPr>
                        <a:t>emitter.getMaxListeners</a:t>
                      </a:r>
                      <a:r>
                        <a:rPr lang="en-IN" sz="1700" u="none" strike="noStrike" dirty="0">
                          <a:effectLst/>
                        </a:rPr>
                        <a:t>()</a:t>
                      </a:r>
                      <a:endParaRPr lang="en-IN" sz="1700" dirty="0">
                        <a:solidFill>
                          <a:srgbClr val="414141"/>
                        </a:solidFill>
                        <a:effectLst/>
                      </a:endParaRPr>
                    </a:p>
                  </a:txBody>
                  <a:tcPr marL="84081" marR="84081" marT="42040" marB="42040"/>
                </a:tc>
                <a:tc>
                  <a:txBody>
                    <a:bodyPr/>
                    <a:lstStyle/>
                    <a:p>
                      <a:pPr fontAlgn="t"/>
                      <a:r>
                        <a:rPr lang="en-US" sz="1700">
                          <a:effectLst/>
                        </a:rPr>
                        <a:t>Returns the current maximum listener value for the emitter which is either set by emitter.setMaxListeners(n) or defaults to EventEmitter.defaultMaxListeners.</a:t>
                      </a:r>
                      <a:endParaRPr lang="en-US" sz="1700">
                        <a:solidFill>
                          <a:srgbClr val="414141"/>
                        </a:solidFill>
                        <a:effectLst/>
                      </a:endParaRPr>
                    </a:p>
                  </a:txBody>
                  <a:tcPr marL="84081" marR="84081" marT="42040" marB="42040"/>
                </a:tc>
              </a:tr>
              <a:tr h="655595">
                <a:tc>
                  <a:txBody>
                    <a:bodyPr/>
                    <a:lstStyle/>
                    <a:p>
                      <a:pPr fontAlgn="t"/>
                      <a:r>
                        <a:rPr lang="en-IN" sz="1700" u="none" strike="noStrike" dirty="0" err="1">
                          <a:effectLst/>
                        </a:rPr>
                        <a:t>emitter.listeners</a:t>
                      </a:r>
                      <a:r>
                        <a:rPr lang="en-IN" sz="1700" u="none" strike="noStrike" dirty="0">
                          <a:effectLst/>
                        </a:rPr>
                        <a:t>(event)</a:t>
                      </a:r>
                      <a:endParaRPr lang="en-IN" sz="1700" dirty="0">
                        <a:solidFill>
                          <a:srgbClr val="414141"/>
                        </a:solidFill>
                        <a:effectLst/>
                      </a:endParaRPr>
                    </a:p>
                  </a:txBody>
                  <a:tcPr marL="84081" marR="84081" marT="42040" marB="42040"/>
                </a:tc>
                <a:tc>
                  <a:txBody>
                    <a:bodyPr/>
                    <a:lstStyle/>
                    <a:p>
                      <a:pPr fontAlgn="t"/>
                      <a:r>
                        <a:rPr lang="en-US" sz="1700" dirty="0">
                          <a:effectLst/>
                        </a:rPr>
                        <a:t>Returns a copy of the array of listeners for the specified event.</a:t>
                      </a:r>
                      <a:endParaRPr lang="en-US" sz="1700" dirty="0">
                        <a:solidFill>
                          <a:srgbClr val="414141"/>
                        </a:solidFill>
                        <a:effectLst/>
                      </a:endParaRPr>
                    </a:p>
                  </a:txBody>
                  <a:tcPr marL="84081" marR="84081" marT="42040" marB="42040"/>
                </a:tc>
              </a:tr>
            </a:tbl>
          </a:graphicData>
        </a:graphic>
      </p:graphicFrame>
    </p:spTree>
    <p:extLst>
      <p:ext uri="{BB962C8B-B14F-4D97-AF65-F5344CB8AC3E}">
        <p14:creationId xmlns:p14="http://schemas.microsoft.com/office/powerpoint/2010/main" val="318825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Events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a:t>Node.js uses event driven programming. </a:t>
            </a:r>
            <a:endParaRPr lang="en-US" dirty="0" smtClean="0"/>
          </a:p>
          <a:p>
            <a:pPr marL="457200" indent="-457200" algn="just"/>
            <a:r>
              <a:rPr lang="en-US" dirty="0" smtClean="0"/>
              <a:t>It </a:t>
            </a:r>
            <a:r>
              <a:rPr lang="en-US" dirty="0"/>
              <a:t>means as soon as Node starts its server, it simply initiates its variables, declares functions and then simply waits for event to occur. </a:t>
            </a:r>
            <a:endParaRPr lang="en-US" dirty="0" smtClean="0"/>
          </a:p>
          <a:p>
            <a:pPr marL="457200" indent="-457200" algn="just"/>
            <a:r>
              <a:rPr lang="en-US" dirty="0" smtClean="0"/>
              <a:t>It </a:t>
            </a:r>
            <a:r>
              <a:rPr lang="en-US" dirty="0"/>
              <a:t>is the one of the reason why Node.js is pretty fast compared to other similar technologies</a:t>
            </a:r>
            <a:r>
              <a:rPr lang="en-US" dirty="0" smtClean="0"/>
              <a:t>.</a:t>
            </a:r>
          </a:p>
          <a:p>
            <a:pPr marL="457200" indent="-457200" algn="just"/>
            <a:r>
              <a:rPr lang="en-US" dirty="0" smtClean="0"/>
              <a:t>There is a main loop in the event driven application that listens for events, and then triggers a callback function when one of those events is detected.</a:t>
            </a:r>
            <a:endParaRPr lang="en-IN" dirty="0"/>
          </a:p>
        </p:txBody>
      </p:sp>
    </p:spTree>
    <p:extLst>
      <p:ext uri="{BB962C8B-B14F-4D97-AF65-F5344CB8AC3E}">
        <p14:creationId xmlns:p14="http://schemas.microsoft.com/office/powerpoint/2010/main" val="3003401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Events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a:t>Node.js has </a:t>
            </a:r>
            <a:r>
              <a:rPr lang="en-US" b="1" dirty="0"/>
              <a:t>‘events’</a:t>
            </a:r>
            <a:r>
              <a:rPr lang="en-US" dirty="0"/>
              <a:t> module which emits named events that can cause corresponding functions or callbacks to be </a:t>
            </a:r>
            <a:r>
              <a:rPr lang="en-US" dirty="0" smtClean="0"/>
              <a:t>called.</a:t>
            </a:r>
          </a:p>
          <a:p>
            <a:pPr marL="457200" indent="-457200" algn="just"/>
            <a:r>
              <a:rPr lang="en-US" dirty="0" smtClean="0"/>
              <a:t>Functions(Callbacks</a:t>
            </a:r>
            <a:r>
              <a:rPr lang="en-US" dirty="0"/>
              <a:t>) listen or subscribe to a particular event to occur and when that event triggers, all the callbacks subscribed to that event are fired one by one in order to which they were registered.</a:t>
            </a:r>
            <a:endParaRPr lang="en-IN" dirty="0"/>
          </a:p>
        </p:txBody>
      </p:sp>
    </p:spTree>
    <p:extLst>
      <p:ext uri="{BB962C8B-B14F-4D97-AF65-F5344CB8AC3E}">
        <p14:creationId xmlns:p14="http://schemas.microsoft.com/office/powerpoint/2010/main" val="2284416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Import Events module</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a:t>W</a:t>
            </a:r>
            <a:r>
              <a:rPr lang="en-US" dirty="0" smtClean="0"/>
              <a:t>e </a:t>
            </a:r>
            <a:r>
              <a:rPr lang="en-US" dirty="0"/>
              <a:t>first import the 'events' module and then create an object of </a:t>
            </a:r>
            <a:r>
              <a:rPr lang="en-US" dirty="0" err="1"/>
              <a:t>EventEmitter</a:t>
            </a:r>
            <a:r>
              <a:rPr lang="en-US" dirty="0"/>
              <a:t> class. </a:t>
            </a:r>
            <a:endParaRPr lang="en-US" dirty="0" smtClean="0"/>
          </a:p>
          <a:p>
            <a:pPr marL="457200" indent="-457200" algn="just"/>
            <a:r>
              <a:rPr lang="en-US" dirty="0" smtClean="0"/>
              <a:t>We </a:t>
            </a:r>
            <a:r>
              <a:rPr lang="en-US" dirty="0"/>
              <a:t>then specify event handler function using on() function. </a:t>
            </a:r>
            <a:endParaRPr lang="en-US" dirty="0" smtClean="0"/>
          </a:p>
          <a:p>
            <a:pPr marL="457200" indent="-457200" algn="just"/>
            <a:r>
              <a:rPr lang="en-US" dirty="0" smtClean="0"/>
              <a:t>The </a:t>
            </a:r>
            <a:r>
              <a:rPr lang="en-US" dirty="0"/>
              <a:t>on() method requires name of the event to handle and callback function which is called when an event is raised.</a:t>
            </a:r>
            <a:endParaRPr lang="en-IN" dirty="0"/>
          </a:p>
        </p:txBody>
      </p:sp>
    </p:spTree>
    <p:extLst>
      <p:ext uri="{BB962C8B-B14F-4D97-AF65-F5344CB8AC3E}">
        <p14:creationId xmlns:p14="http://schemas.microsoft.com/office/powerpoint/2010/main" val="384318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EventEmitter</a:t>
            </a:r>
            <a:r>
              <a:rPr lang="en-US" b="1" dirty="0" smtClean="0"/>
              <a:t> class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a:t>All objects that emit events are instances of the </a:t>
            </a:r>
            <a:r>
              <a:rPr lang="en-US" dirty="0" err="1"/>
              <a:t>EventEmitter</a:t>
            </a:r>
            <a:r>
              <a:rPr lang="en-US" dirty="0"/>
              <a:t> class. </a:t>
            </a:r>
            <a:endParaRPr lang="en-US" dirty="0" smtClean="0"/>
          </a:p>
          <a:p>
            <a:pPr marL="457200" indent="-457200" algn="just"/>
            <a:r>
              <a:rPr lang="en-US" dirty="0" smtClean="0"/>
              <a:t>The </a:t>
            </a:r>
            <a:r>
              <a:rPr lang="en-US" dirty="0"/>
              <a:t>event can be emitted or listen to an event with the help of </a:t>
            </a:r>
            <a:r>
              <a:rPr lang="en-US" dirty="0" err="1"/>
              <a:t>EventEmitter</a:t>
            </a:r>
            <a:r>
              <a:rPr lang="en-US" dirty="0" smtClean="0"/>
              <a:t>.</a:t>
            </a:r>
          </a:p>
          <a:p>
            <a:pPr marL="457200" indent="-457200" algn="just"/>
            <a:endParaRPr lang="en-US" dirty="0"/>
          </a:p>
          <a:p>
            <a:pPr marL="0" indent="0">
              <a:buNone/>
            </a:pPr>
            <a:r>
              <a:rPr lang="en-US" dirty="0" smtClean="0"/>
              <a:t>Syntax:</a:t>
            </a:r>
          </a:p>
          <a:p>
            <a:pPr marL="0" indent="0">
              <a:buNone/>
            </a:pPr>
            <a:endParaRPr lang="en-US" dirty="0" smtClean="0"/>
          </a:p>
          <a:p>
            <a:pPr marL="0" indent="0">
              <a:buNone/>
            </a:pPr>
            <a:r>
              <a:rPr lang="en-US" dirty="0" err="1"/>
              <a:t>const</a:t>
            </a:r>
            <a:r>
              <a:rPr lang="en-US" dirty="0"/>
              <a:t> </a:t>
            </a:r>
            <a:r>
              <a:rPr lang="en-US" dirty="0" err="1"/>
              <a:t>EventEmitter</a:t>
            </a:r>
            <a:r>
              <a:rPr lang="en-US" dirty="0"/>
              <a:t>=require('events'); </a:t>
            </a:r>
            <a:endParaRPr lang="en-US" dirty="0" smtClean="0"/>
          </a:p>
          <a:p>
            <a:pPr marL="0" indent="0">
              <a:buNone/>
            </a:pPr>
            <a:r>
              <a:rPr lang="en-US" dirty="0" err="1" smtClean="0"/>
              <a:t>var</a:t>
            </a:r>
            <a:r>
              <a:rPr lang="en-US" dirty="0" smtClean="0"/>
              <a:t> </a:t>
            </a:r>
            <a:r>
              <a:rPr lang="en-US" dirty="0" err="1"/>
              <a:t>eventEmitter</a:t>
            </a:r>
            <a:r>
              <a:rPr lang="en-US" dirty="0"/>
              <a:t>=new </a:t>
            </a:r>
            <a:r>
              <a:rPr lang="en-US" dirty="0" err="1"/>
              <a:t>EventEmitter</a:t>
            </a:r>
            <a:r>
              <a:rPr lang="en-US" dirty="0"/>
              <a:t>();</a:t>
            </a:r>
            <a:endParaRPr lang="en-IN" dirty="0"/>
          </a:p>
        </p:txBody>
      </p:sp>
    </p:spTree>
    <p:extLst>
      <p:ext uri="{BB962C8B-B14F-4D97-AF65-F5344CB8AC3E}">
        <p14:creationId xmlns:p14="http://schemas.microsoft.com/office/powerpoint/2010/main" val="175827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Listening events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a:t>Before emits any event, it must register functions(callbacks) to listen to the events</a:t>
            </a:r>
            <a:r>
              <a:rPr lang="en-US" dirty="0" smtClean="0"/>
              <a:t>.</a:t>
            </a:r>
          </a:p>
          <a:p>
            <a:pPr marL="457200" indent="-457200" algn="just"/>
            <a:endParaRPr lang="en-US" dirty="0"/>
          </a:p>
          <a:p>
            <a:pPr marL="0" indent="0">
              <a:buNone/>
            </a:pPr>
            <a:r>
              <a:rPr lang="en-US" dirty="0" smtClean="0"/>
              <a:t>Syntax:</a:t>
            </a:r>
          </a:p>
          <a:p>
            <a:pPr marL="0" indent="0">
              <a:buNone/>
            </a:pPr>
            <a:endParaRPr lang="en-US" dirty="0" smtClean="0"/>
          </a:p>
          <a:p>
            <a:pPr marL="0" indent="0">
              <a:buNone/>
            </a:pPr>
            <a:r>
              <a:rPr lang="en-IN" dirty="0" err="1"/>
              <a:t>eventEmitter.addListener</a:t>
            </a:r>
            <a:r>
              <a:rPr lang="en-IN" dirty="0"/>
              <a:t>(event, listener) </a:t>
            </a:r>
            <a:r>
              <a:rPr lang="en-IN" dirty="0" err="1"/>
              <a:t>eventEmitter.on</a:t>
            </a:r>
            <a:r>
              <a:rPr lang="en-IN" dirty="0"/>
              <a:t>(event, listener) </a:t>
            </a:r>
            <a:r>
              <a:rPr lang="en-IN" dirty="0" err="1"/>
              <a:t>eventEmitter.once</a:t>
            </a:r>
            <a:r>
              <a:rPr lang="en-IN" dirty="0"/>
              <a:t>(event, listener)</a:t>
            </a:r>
          </a:p>
        </p:txBody>
      </p:sp>
    </p:spTree>
    <p:extLst>
      <p:ext uri="{BB962C8B-B14F-4D97-AF65-F5344CB8AC3E}">
        <p14:creationId xmlns:p14="http://schemas.microsoft.com/office/powerpoint/2010/main" val="1784283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Listening events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b="1" dirty="0" err="1" smtClean="0"/>
              <a:t>eventEmmitter.on</a:t>
            </a:r>
            <a:r>
              <a:rPr lang="en-US" b="1" dirty="0" smtClean="0"/>
              <a:t>(</a:t>
            </a:r>
            <a:r>
              <a:rPr lang="en-US" b="1" dirty="0" err="1" smtClean="0"/>
              <a:t>event,listener</a:t>
            </a:r>
            <a:r>
              <a:rPr lang="en-US" b="1" dirty="0"/>
              <a:t>)</a:t>
            </a:r>
            <a:r>
              <a:rPr lang="en-US" dirty="0"/>
              <a:t> and </a:t>
            </a:r>
            <a:r>
              <a:rPr lang="en-US" b="1" dirty="0" err="1"/>
              <a:t>eventEmitter.addListener</a:t>
            </a:r>
            <a:r>
              <a:rPr lang="en-US" b="1" dirty="0"/>
              <a:t>(event, listener)</a:t>
            </a:r>
            <a:r>
              <a:rPr lang="en-US" dirty="0"/>
              <a:t> are pretty much similar. It adds the listener at the end of the listener’s array for the specified event. Multiple calls to the same event and listener will add the listener multiple times and correspondingly fire multiple times. Both functions return emitter, so calls can be chained.</a:t>
            </a:r>
            <a:endParaRPr lang="en-IN" dirty="0"/>
          </a:p>
        </p:txBody>
      </p:sp>
    </p:spTree>
    <p:extLst>
      <p:ext uri="{BB962C8B-B14F-4D97-AF65-F5344CB8AC3E}">
        <p14:creationId xmlns:p14="http://schemas.microsoft.com/office/powerpoint/2010/main" val="348271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Listening events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b="1" dirty="0" err="1"/>
              <a:t>eventEmitter.once</a:t>
            </a:r>
            <a:r>
              <a:rPr lang="en-US" b="1" dirty="0"/>
              <a:t>(event, listener)</a:t>
            </a:r>
            <a:r>
              <a:rPr lang="en-US" dirty="0"/>
              <a:t> fires at most once for a particular event and will be removed from listeners array after it has listened once. Returns emitter, so calls can be chained</a:t>
            </a:r>
            <a:r>
              <a:rPr lang="en-US" dirty="0" smtClean="0"/>
              <a:t>.</a:t>
            </a:r>
          </a:p>
          <a:p>
            <a:pPr marL="0" indent="0" algn="just">
              <a:buNone/>
            </a:pPr>
            <a:endParaRPr lang="en-IN" dirty="0"/>
          </a:p>
        </p:txBody>
      </p:sp>
    </p:spTree>
    <p:extLst>
      <p:ext uri="{BB962C8B-B14F-4D97-AF65-F5344CB8AC3E}">
        <p14:creationId xmlns:p14="http://schemas.microsoft.com/office/powerpoint/2010/main" val="2793357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Listening events</a:t>
            </a:r>
            <a:endParaRPr lang="en-IN" b="1" dirty="0"/>
          </a:p>
        </p:txBody>
      </p:sp>
      <p:sp>
        <p:nvSpPr>
          <p:cNvPr id="3" name="Content Placeholder 2"/>
          <p:cNvSpPr>
            <a:spLocks noGrp="1"/>
          </p:cNvSpPr>
          <p:nvPr>
            <p:ph sz="quarter" idx="1"/>
          </p:nvPr>
        </p:nvSpPr>
        <p:spPr/>
        <p:txBody>
          <a:bodyPr>
            <a:normAutofit lnSpcReduction="10000"/>
          </a:bodyPr>
          <a:lstStyle/>
          <a:p>
            <a:pPr marL="457200" indent="-457200" algn="just"/>
            <a:r>
              <a:rPr lang="en-US" b="1" dirty="0" err="1"/>
              <a:t>eventEmitter.removeListener</a:t>
            </a:r>
            <a:r>
              <a:rPr lang="en-US" b="1" dirty="0"/>
              <a:t>()</a:t>
            </a:r>
            <a:r>
              <a:rPr lang="en-US" dirty="0"/>
              <a:t> takes two argument event and listener, and removes that listener from the listeners array that is subscribed to that event. While </a:t>
            </a:r>
            <a:r>
              <a:rPr lang="en-US" b="1" dirty="0" err="1"/>
              <a:t>eventEmitter.removeAllListeners</a:t>
            </a:r>
            <a:r>
              <a:rPr lang="en-US" b="1" dirty="0"/>
              <a:t>()</a:t>
            </a:r>
            <a:r>
              <a:rPr lang="en-US" dirty="0"/>
              <a:t> removes all the listener from the array which are subscribed to the mentioned event</a:t>
            </a:r>
            <a:r>
              <a:rPr lang="en-US" dirty="0" smtClean="0"/>
              <a:t>.</a:t>
            </a:r>
          </a:p>
          <a:p>
            <a:pPr marL="457200" indent="-457200" algn="just"/>
            <a:endParaRPr lang="en-US" dirty="0"/>
          </a:p>
          <a:p>
            <a:pPr marL="0" indent="0" algn="just">
              <a:buNone/>
            </a:pPr>
            <a:r>
              <a:rPr lang="en-US" dirty="0" smtClean="0"/>
              <a:t>Syntax:</a:t>
            </a:r>
          </a:p>
          <a:p>
            <a:pPr marL="0" indent="0">
              <a:buNone/>
            </a:pPr>
            <a:r>
              <a:rPr lang="en-IN" dirty="0" err="1"/>
              <a:t>eventEmitter.removeListener</a:t>
            </a:r>
            <a:r>
              <a:rPr lang="en-IN" dirty="0"/>
              <a:t>(event, listener) </a:t>
            </a:r>
            <a:r>
              <a:rPr lang="en-IN" dirty="0" err="1"/>
              <a:t>eventEmitter.removeAllListeners</a:t>
            </a:r>
            <a:r>
              <a:rPr lang="en-IN" dirty="0"/>
              <a:t>([event])</a:t>
            </a:r>
          </a:p>
        </p:txBody>
      </p:sp>
    </p:spTree>
    <p:extLst>
      <p:ext uri="{BB962C8B-B14F-4D97-AF65-F5344CB8AC3E}">
        <p14:creationId xmlns:p14="http://schemas.microsoft.com/office/powerpoint/2010/main" val="29627347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628</TotalTime>
  <Words>570</Words>
  <Application>Microsoft Office PowerPoint</Application>
  <PresentationFormat>On-screen Show (4:3)</PresentationFormat>
  <Paragraphs>88</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PowerPoint Presentation</vt:lpstr>
      <vt:lpstr>Events</vt:lpstr>
      <vt:lpstr>Events</vt:lpstr>
      <vt:lpstr>Import Events module</vt:lpstr>
      <vt:lpstr>EventEmitter class</vt:lpstr>
      <vt:lpstr>Listening events</vt:lpstr>
      <vt:lpstr>Listening events</vt:lpstr>
      <vt:lpstr>Listening events</vt:lpstr>
      <vt:lpstr>Listening events</vt:lpstr>
      <vt:lpstr>Emit</vt:lpstr>
      <vt:lpstr>Events(first example)</vt:lpstr>
      <vt:lpstr>Event Emitter methods</vt:lpstr>
      <vt:lpstr>Event Emitter 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116</cp:revision>
  <dcterms:created xsi:type="dcterms:W3CDTF">2020-07-17T10:32:53Z</dcterms:created>
  <dcterms:modified xsi:type="dcterms:W3CDTF">2022-07-17T16:24:12Z</dcterms:modified>
</cp:coreProperties>
</file>