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7" r:id="rId2"/>
    <p:sldId id="268" r:id="rId3"/>
    <p:sldId id="265" r:id="rId4"/>
    <p:sldId id="266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0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JavaScript Objects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9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 Package Manager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Objects can be created using an </a:t>
            </a:r>
          </a:p>
          <a:p>
            <a:pPr marL="731520" lvl="1" indent="-457200" algn="just"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object literal </a:t>
            </a:r>
          </a:p>
          <a:p>
            <a:pPr marL="731520" lvl="1" indent="-457200" algn="just"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object constructor </a:t>
            </a:r>
          </a:p>
          <a:p>
            <a:pPr marL="731520" lvl="1" indent="-457200" algn="just"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10664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5720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500" dirty="0"/>
              <a:t>In object literal notation, object attributes are separated by comma inside curly brackets {}.</a:t>
            </a:r>
          </a:p>
          <a:p>
            <a:pPr marL="457200" indent="-457200" algn="just"/>
            <a:r>
              <a:rPr lang="en-US" sz="2500" dirty="0"/>
              <a:t>The attribute names &amp; values are separated with colon.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7F19C-DA72-CD16-3713-21B33967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24944"/>
            <a:ext cx="7221191" cy="3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Object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Objects can be created with new Object constructor. Attributes are then dynamically added using dot operator.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96B49-D0C2-B5B5-798F-81D6CCA1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22823"/>
            <a:ext cx="7225479" cy="37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Function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A function constructor is created with a </a:t>
            </a:r>
            <a:r>
              <a:rPr lang="en-US" b="1" dirty="0"/>
              <a:t>function </a:t>
            </a:r>
            <a:r>
              <a:rPr lang="en-US" dirty="0"/>
              <a:t>keyword.</a:t>
            </a:r>
          </a:p>
          <a:p>
            <a:pPr marL="457200" indent="-457200" algn="just"/>
            <a:r>
              <a:rPr lang="en-US" dirty="0"/>
              <a:t> It takes the values as parameters. </a:t>
            </a:r>
          </a:p>
          <a:p>
            <a:pPr marL="457200" indent="-457200" algn="just"/>
            <a:r>
              <a:rPr lang="en-US" dirty="0"/>
              <a:t>The attributes are set using </a:t>
            </a:r>
            <a:r>
              <a:rPr lang="en-US" b="1" dirty="0"/>
              <a:t>this</a:t>
            </a:r>
            <a:r>
              <a:rPr lang="en-US" dirty="0"/>
              <a:t> keyword. </a:t>
            </a:r>
          </a:p>
          <a:p>
            <a:pPr marL="457200" indent="-457200" algn="just"/>
            <a:r>
              <a:rPr lang="en-US" dirty="0"/>
              <a:t>Methods are created with </a:t>
            </a: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function </a:t>
            </a:r>
            <a:r>
              <a:rPr lang="en-US" dirty="0"/>
              <a:t>keywords. </a:t>
            </a:r>
          </a:p>
          <a:p>
            <a:pPr marL="457200" indent="-457200" algn="just"/>
            <a:r>
              <a:rPr lang="en-US" dirty="0"/>
              <a:t>New objects are created with </a:t>
            </a:r>
            <a:r>
              <a:rPr lang="en-US" b="1" dirty="0"/>
              <a:t>new</a:t>
            </a:r>
            <a:r>
              <a:rPr lang="en-US" dirty="0"/>
              <a:t>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C92D3A-FC73-4E8C-063D-4136C594EB63}"/>
              </a:ext>
            </a:extLst>
          </p:cNvPr>
          <p:cNvSpPr txBox="1"/>
          <p:nvPr/>
        </p:nvSpPr>
        <p:spPr>
          <a:xfrm>
            <a:off x="1979712" y="1927002"/>
            <a:ext cx="6678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https://zetcode.com/javascript/createobject/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Function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D3D18-527A-5C8F-AC48-987046964D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752" y="1556792"/>
            <a:ext cx="8522127" cy="4896544"/>
          </a:xfrm>
        </p:spPr>
      </p:pic>
    </p:spTree>
    <p:extLst>
      <p:ext uri="{BB962C8B-B14F-4D97-AF65-F5344CB8AC3E}">
        <p14:creationId xmlns:p14="http://schemas.microsoft.com/office/powerpoint/2010/main" val="279343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444</TotalTime>
  <Words>126</Words>
  <Application>Microsoft Office PowerPoint</Application>
  <PresentationFormat>On-screen Show (4:3)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Georgia</vt:lpstr>
      <vt:lpstr>Wingdings</vt:lpstr>
      <vt:lpstr>Wingdings 2</vt:lpstr>
      <vt:lpstr>Civic</vt:lpstr>
      <vt:lpstr>PowerPoint Presentation</vt:lpstr>
      <vt:lpstr>Node Package Manager</vt:lpstr>
      <vt:lpstr>Object literal</vt:lpstr>
      <vt:lpstr>Object constructor</vt:lpstr>
      <vt:lpstr>Function constructor</vt:lpstr>
      <vt:lpstr>Function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98</cp:revision>
  <dcterms:created xsi:type="dcterms:W3CDTF">2020-07-17T10:32:53Z</dcterms:created>
  <dcterms:modified xsi:type="dcterms:W3CDTF">2022-08-09T07:49:58Z</dcterms:modified>
</cp:coreProperties>
</file>