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70" r:id="rId2"/>
    <p:sldId id="271" r:id="rId3"/>
    <p:sldId id="265" r:id="rId4"/>
    <p:sldId id="272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0498" autoAdjust="0"/>
  </p:normalViewPr>
  <p:slideViewPr>
    <p:cSldViewPr>
      <p:cViewPr varScale="1">
        <p:scale>
          <a:sx n="67" d="100"/>
          <a:sy n="67" d="100"/>
        </p:scale>
        <p:origin x="125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Timers</a:t>
            </a:r>
          </a:p>
          <a:p>
            <a:pPr marL="137160" indent="0" algn="just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97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The Timers module provides a way scheduling functions to be called later at a given time.</a:t>
            </a:r>
          </a:p>
          <a:p>
            <a:pPr marL="457200" indent="-457200" algn="just"/>
            <a:endParaRPr lang="en-US" dirty="0"/>
          </a:p>
          <a:p>
            <a:pPr marL="457200" indent="-457200" algn="just"/>
            <a:r>
              <a:rPr lang="en-US" dirty="0"/>
              <a:t>Node.js Timer functions are global functions. You don't need to use require() function in order to use timer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41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Timer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/>
              <a:t>setImmediate</a:t>
            </a:r>
            <a:r>
              <a:rPr lang="en-US" b="1" dirty="0"/>
              <a:t>():</a:t>
            </a:r>
            <a:r>
              <a:rPr lang="en-US" dirty="0"/>
              <a:t> It is a special timer that runs in a separate phase of the event loop.</a:t>
            </a:r>
          </a:p>
          <a:p>
            <a:pPr algn="just"/>
            <a:r>
              <a:rPr lang="en-US" dirty="0"/>
              <a:t> It schedules callbacks to execute after the poll phase has completed.</a:t>
            </a:r>
          </a:p>
          <a:p>
            <a:pPr algn="just"/>
            <a:r>
              <a:rPr lang="en-US" b="1" dirty="0" err="1"/>
              <a:t>setInterval</a:t>
            </a:r>
            <a:r>
              <a:rPr lang="en-US" b="1" dirty="0"/>
              <a:t>():</a:t>
            </a:r>
            <a:r>
              <a:rPr lang="en-US" dirty="0"/>
              <a:t> It is used to define a time interval.</a:t>
            </a:r>
          </a:p>
          <a:p>
            <a:pPr algn="just"/>
            <a:r>
              <a:rPr lang="en-US" b="1" dirty="0" err="1"/>
              <a:t>setTimeout</a:t>
            </a:r>
            <a:r>
              <a:rPr lang="en-US" b="1" dirty="0"/>
              <a:t>():</a:t>
            </a:r>
            <a:r>
              <a:rPr lang="en-US" dirty="0"/>
              <a:t> It is used to execute a one-time callback after delay milliseconds.</a:t>
            </a:r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32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2941-3CA6-F1D3-9C92-206BC936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Overview of the event loop's order of operations.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7A6D-5E1C-3461-0BB4-E78C16A213E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https://nodejs.org/en/docs/guides/event-loop-timers-and-nexttick/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E8B4A-03F6-ABA7-C95A-7A26915E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21852"/>
            <a:ext cx="6897968" cy="456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5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Timer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/>
              <a:t>clearImmediate</a:t>
            </a:r>
            <a:r>
              <a:rPr lang="en-US" b="1" dirty="0"/>
              <a:t>(</a:t>
            </a:r>
            <a:r>
              <a:rPr lang="en-US" b="1" dirty="0" err="1"/>
              <a:t>immediateObject</a:t>
            </a:r>
            <a:r>
              <a:rPr lang="en-US" b="1" dirty="0"/>
              <a:t>):</a:t>
            </a:r>
            <a:r>
              <a:rPr lang="en-US" dirty="0"/>
              <a:t> It is used to stop an </a:t>
            </a:r>
            <a:r>
              <a:rPr lang="en-US" dirty="0" err="1"/>
              <a:t>immediateObject</a:t>
            </a:r>
            <a:r>
              <a:rPr lang="en-US" dirty="0"/>
              <a:t>, as created by </a:t>
            </a:r>
            <a:r>
              <a:rPr lang="en-US" dirty="0" err="1"/>
              <a:t>setImmediate</a:t>
            </a:r>
            <a:endParaRPr lang="en-US" dirty="0"/>
          </a:p>
          <a:p>
            <a:pPr algn="just"/>
            <a:r>
              <a:rPr lang="en-US" b="1" dirty="0" err="1"/>
              <a:t>clearInterval</a:t>
            </a:r>
            <a:r>
              <a:rPr lang="en-US" b="1" dirty="0"/>
              <a:t>(</a:t>
            </a:r>
            <a:r>
              <a:rPr lang="en-US" b="1" dirty="0" err="1"/>
              <a:t>intervalObject</a:t>
            </a:r>
            <a:r>
              <a:rPr lang="en-US" b="1" dirty="0"/>
              <a:t>):</a:t>
            </a:r>
            <a:r>
              <a:rPr lang="en-US" dirty="0"/>
              <a:t> It is used to stop an </a:t>
            </a:r>
            <a:r>
              <a:rPr lang="en-US" dirty="0" err="1"/>
              <a:t>intervalObject</a:t>
            </a:r>
            <a:r>
              <a:rPr lang="en-US" dirty="0"/>
              <a:t>, as created by </a:t>
            </a:r>
            <a:r>
              <a:rPr lang="en-US" dirty="0" err="1"/>
              <a:t>setInterval</a:t>
            </a:r>
            <a:endParaRPr lang="en-US" dirty="0"/>
          </a:p>
          <a:p>
            <a:pPr algn="just"/>
            <a:r>
              <a:rPr lang="en-US" b="1" dirty="0" err="1"/>
              <a:t>clearTimeout</a:t>
            </a:r>
            <a:r>
              <a:rPr lang="en-US" b="1" dirty="0"/>
              <a:t>(</a:t>
            </a:r>
            <a:r>
              <a:rPr lang="en-US" b="1" dirty="0" err="1"/>
              <a:t>timeoutObject</a:t>
            </a:r>
            <a:r>
              <a:rPr lang="en-US" b="1" dirty="0"/>
              <a:t>):</a:t>
            </a:r>
            <a:r>
              <a:rPr lang="en-US" dirty="0"/>
              <a:t> It prevents a </a:t>
            </a:r>
            <a:r>
              <a:rPr lang="en-US" dirty="0" err="1"/>
              <a:t>timeoutObject</a:t>
            </a:r>
            <a:r>
              <a:rPr lang="en-US" dirty="0"/>
              <a:t>, as created by </a:t>
            </a:r>
            <a:r>
              <a:rPr lang="en-US" dirty="0" err="1"/>
              <a:t>setTimeout</a:t>
            </a:r>
            <a:endParaRPr lang="en-US" dirty="0"/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20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Timer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/>
              <a:t>setImmediate</a:t>
            </a:r>
            <a:r>
              <a:rPr lang="en-US" b="1" dirty="0"/>
              <a:t>() : </a:t>
            </a:r>
            <a:r>
              <a:rPr lang="en-US" dirty="0"/>
              <a:t>This method will execute the code after the end of current cycle of the event loop.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1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Timer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/>
              <a:t>setInterval</a:t>
            </a:r>
            <a:r>
              <a:rPr lang="en-US" b="1" dirty="0"/>
              <a:t>() : </a:t>
            </a:r>
            <a:r>
              <a:rPr lang="en-US" dirty="0"/>
              <a:t>If there is a block of code that we want to run multiple times , we can use </a:t>
            </a:r>
            <a:r>
              <a:rPr lang="en-US" dirty="0" err="1"/>
              <a:t>setInterval</a:t>
            </a:r>
            <a:r>
              <a:rPr lang="en-US" dirty="0"/>
              <a:t>() to execute that code. </a:t>
            </a:r>
          </a:p>
          <a:p>
            <a:pPr algn="just"/>
            <a:r>
              <a:rPr lang="en-US" dirty="0"/>
              <a:t>This method takes a function as its first argument which will run infinitely with a delay given in milliseconds as the second argument.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25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Timer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/>
              <a:t>setTimeout</a:t>
            </a:r>
            <a:r>
              <a:rPr lang="en-US" b="1"/>
              <a:t>() </a:t>
            </a:r>
            <a:r>
              <a:rPr lang="en-US" b="1" dirty="0"/>
              <a:t>: </a:t>
            </a:r>
            <a:r>
              <a:rPr lang="en-US" dirty="0"/>
              <a:t>This method can be used to execute a function after a designated amount of delay. This method accepts function as its first argument and the delay in milliseconds as second argument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925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822</TotalTime>
  <Words>290</Words>
  <Application>Microsoft Office PowerPoint</Application>
  <PresentationFormat>On-screen Show (4:3)</PresentationFormat>
  <Paragraphs>43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Georgia</vt:lpstr>
      <vt:lpstr>Source Sans Pro</vt:lpstr>
      <vt:lpstr>Wingdings</vt:lpstr>
      <vt:lpstr>Wingdings 2</vt:lpstr>
      <vt:lpstr>Civic</vt:lpstr>
      <vt:lpstr>PowerPoint Presentation</vt:lpstr>
      <vt:lpstr>Timers</vt:lpstr>
      <vt:lpstr>Timer functions</vt:lpstr>
      <vt:lpstr>Overview of the event loop's order of operations.</vt:lpstr>
      <vt:lpstr>Timer functions</vt:lpstr>
      <vt:lpstr>Timer functions</vt:lpstr>
      <vt:lpstr>Timer functions</vt:lpstr>
      <vt:lpstr>Timer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MOHAN ALLAM</cp:lastModifiedBy>
  <cp:revision>121</cp:revision>
  <dcterms:created xsi:type="dcterms:W3CDTF">2020-07-17T10:32:53Z</dcterms:created>
  <dcterms:modified xsi:type="dcterms:W3CDTF">2022-08-05T08:43:53Z</dcterms:modified>
</cp:coreProperties>
</file>