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4" r:id="rId2"/>
    <p:sldId id="268" r:id="rId3"/>
    <p:sldId id="269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0498" autoAdjust="0"/>
  </p:normalViewPr>
  <p:slideViewPr>
    <p:cSldViewPr>
      <p:cViewPr varScale="1">
        <p:scale>
          <a:sx n="67" d="100"/>
          <a:sy n="67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8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5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3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7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Node.js OS 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OS module provides information about the computer's operating system.</a:t>
            </a:r>
          </a:p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/>
              <a:t>The syntax for including the OS module in your application: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58952"/>
          </a:xfrm>
        </p:spPr>
        <p:txBody>
          <a:bodyPr>
            <a:noAutofit/>
          </a:bodyPr>
          <a:lstStyle/>
          <a:p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OS Properties and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093A6-6F29-D94B-23B4-94597DE88F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F42EE-31EA-A731-D315-C054941A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0768"/>
            <a:ext cx="878497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58952"/>
          </a:xfrm>
        </p:spPr>
        <p:txBody>
          <a:bodyPr>
            <a:noAutofit/>
          </a:bodyPr>
          <a:lstStyle/>
          <a:p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OS Properties and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886A6-0029-0A7C-1656-A78946B7E0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D7ABF-9211-45C6-116B-AF8596FCA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412776"/>
            <a:ext cx="8767201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7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Node.js Path 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036496" cy="45720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information about the computer's operating system:</a:t>
            </a:r>
          </a:p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>
              <a:lnSpc>
                <a:spcPct val="150000"/>
              </a:lnSpc>
            </a:pP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2400" dirty="0"/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"Platform: 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os.platform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en-IN" sz="2400" dirty="0"/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"Architecture: 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os.arch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3762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440</TotalTime>
  <Words>105</Words>
  <Application>Microsoft Office PowerPoint</Application>
  <PresentationFormat>On-screen Show (4:3)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Consolas</vt:lpstr>
      <vt:lpstr>Georgia</vt:lpstr>
      <vt:lpstr>Verdana</vt:lpstr>
      <vt:lpstr>Wingdings</vt:lpstr>
      <vt:lpstr>Wingdings 2</vt:lpstr>
      <vt:lpstr>Civic</vt:lpstr>
      <vt:lpstr>Node.js OS Module</vt:lpstr>
      <vt:lpstr>      OS Properties and Methods</vt:lpstr>
      <vt:lpstr>      OS Properties and Methods</vt:lpstr>
      <vt:lpstr>Node.js Path 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MOHAN ALLAM</cp:lastModifiedBy>
  <cp:revision>94</cp:revision>
  <dcterms:created xsi:type="dcterms:W3CDTF">2020-07-17T10:32:53Z</dcterms:created>
  <dcterms:modified xsi:type="dcterms:W3CDTF">2022-09-04T17:04:26Z</dcterms:modified>
</cp:coreProperties>
</file>