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4" r:id="rId2"/>
    <p:sldId id="268" r:id="rId3"/>
    <p:sldId id="269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498" autoAdjust="0"/>
  </p:normalViewPr>
  <p:slideViewPr>
    <p:cSldViewPr>
      <p:cViewPr varScale="1">
        <p:scale>
          <a:sx n="89" d="100"/>
          <a:sy n="89" d="100"/>
        </p:scale>
        <p:origin x="12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8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5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53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7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Node.js Path 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US" dirty="0"/>
              <a:t>The Path module provides a way of working with directories and file paths.</a:t>
            </a:r>
          </a:p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algn="l">
              <a:lnSpc>
                <a:spcPct val="150000"/>
              </a:lnSpc>
            </a:pPr>
            <a:r>
              <a:rPr lang="en-US" dirty="0"/>
              <a:t>The syntax for including the Path module in your application: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 = require(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0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58952"/>
          </a:xfrm>
        </p:spPr>
        <p:txBody>
          <a:bodyPr>
            <a:noAutofit/>
          </a:bodyPr>
          <a:lstStyle/>
          <a:p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Path Properties and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631D0-C581-242C-9EAA-326C8D5F065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1484784"/>
            <a:ext cx="8534400" cy="5087416"/>
          </a:xfrm>
        </p:spPr>
      </p:pic>
    </p:spTree>
    <p:extLst>
      <p:ext uri="{BB962C8B-B14F-4D97-AF65-F5344CB8AC3E}">
        <p14:creationId xmlns:p14="http://schemas.microsoft.com/office/powerpoint/2010/main" val="4824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58952"/>
          </a:xfrm>
        </p:spPr>
        <p:txBody>
          <a:bodyPr>
            <a:noAutofit/>
          </a:bodyPr>
          <a:lstStyle/>
          <a:p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Path Properties and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886A6-0029-0A7C-1656-A78946B7E0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21C4D-B62E-D78D-33B7-79D0C48AD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27048"/>
            <a:ext cx="8534400" cy="262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7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Node.js Path 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7048"/>
            <a:ext cx="9036496" cy="45720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Extract the filename from a file path:</a:t>
            </a:r>
          </a:p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marL="457200" indent="-457200">
              <a:lnSpc>
                <a:spcPct val="150000"/>
              </a:lnSpc>
            </a:pP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 = require(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2000" dirty="0"/>
            </a:b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filename =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path.basename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'/Users/</a:t>
            </a:r>
            <a:r>
              <a:rPr lang="en-IN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Refsnes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/demo_path.js'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2000" dirty="0"/>
            </a:b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console.log(filename);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7622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466</TotalTime>
  <Words>107</Words>
  <Application>Microsoft Office PowerPoint</Application>
  <PresentationFormat>On-screen Show (4:3)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Consolas</vt:lpstr>
      <vt:lpstr>Georgia</vt:lpstr>
      <vt:lpstr>Verdana</vt:lpstr>
      <vt:lpstr>Wingdings</vt:lpstr>
      <vt:lpstr>Wingdings 2</vt:lpstr>
      <vt:lpstr>Civic</vt:lpstr>
      <vt:lpstr>Node.js Path Module</vt:lpstr>
      <vt:lpstr>      Path Properties and Methods</vt:lpstr>
      <vt:lpstr>      Path Properties and Methods</vt:lpstr>
      <vt:lpstr>Node.js Path 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Vineet Singh  Rana</cp:lastModifiedBy>
  <cp:revision>93</cp:revision>
  <dcterms:created xsi:type="dcterms:W3CDTF">2020-07-17T10:32:53Z</dcterms:created>
  <dcterms:modified xsi:type="dcterms:W3CDTF">2022-11-28T21:40:06Z</dcterms:modified>
</cp:coreProperties>
</file>