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4" r:id="rId2"/>
    <p:sldId id="269" r:id="rId3"/>
    <p:sldId id="265" r:id="rId4"/>
    <p:sldId id="270" r:id="rId5"/>
    <p:sldId id="266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1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740" autoAdjust="0"/>
  </p:normalViewPr>
  <p:slideViewPr>
    <p:cSldViewPr>
      <p:cViewPr varScale="1">
        <p:scale>
          <a:sx n="67" d="100"/>
          <a:sy n="67" d="100"/>
        </p:scale>
        <p:origin x="53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Socket.IO is a library that enables real-time, bidirectional and event-based communication between the browser and the server. It consists of:</a:t>
            </a:r>
          </a:p>
          <a:p>
            <a:pPr marL="457200" indent="-457200" algn="just"/>
            <a:r>
              <a:rPr lang="en-US" dirty="0"/>
              <a:t>a Node.js server</a:t>
            </a:r>
          </a:p>
          <a:p>
            <a:pPr marL="457200" indent="-457200" algn="just"/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client library for the browser (which can be also run from Node.js)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9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1249-103A-ADC5-75C2-3E207B5E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30" y="255746"/>
            <a:ext cx="8229600" cy="1143000"/>
          </a:xfrm>
        </p:spPr>
        <p:txBody>
          <a:bodyPr/>
          <a:lstStyle/>
          <a:p>
            <a:pPr algn="l"/>
            <a:r>
              <a:rPr lang="en-IN" dirty="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3C1B-CA6B-90C2-BEFC-B5CE10C7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DF041-AE39-6E26-7467-97F63276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1" y="1124744"/>
            <a:ext cx="8297539" cy="48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8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D524-34F2-B411-42DD-1A5B2C8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662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292929"/>
                </a:solidFill>
                <a:effectLst/>
                <a:latin typeface="sohne"/>
              </a:rPr>
              <a:t>A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pplication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E5A5F-6EF5-58A0-9002-BD352618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1261"/>
            <a:ext cx="8229600" cy="5118099"/>
          </a:xfrm>
        </p:spPr>
        <p:txBody>
          <a:bodyPr/>
          <a:lstStyle/>
          <a:p>
            <a:pPr marL="13716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server: it will listen on a specific port in which the client messages will come and will send a response to the client request.</a:t>
            </a:r>
          </a:p>
          <a:p>
            <a:pPr marL="137160" indent="0" algn="l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3716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client will send to a server a message and wait for a response to its request</a:t>
            </a:r>
          </a:p>
          <a:p>
            <a:endParaRPr lang="en-IN" dirty="0"/>
          </a:p>
        </p:txBody>
      </p:sp>
      <p:pic>
        <p:nvPicPr>
          <p:cNvPr id="1026" name="Picture 2" descr="TCP client/server application architecture">
            <a:extLst>
              <a:ext uri="{FF2B5EF4-FFF2-40B4-BE49-F238E27FC236}">
                <a16:creationId xmlns:a16="http://schemas.microsoft.com/office/drawing/2014/main" id="{6209EE38-3607-C6EF-C7D8-9B0808F14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8610"/>
            <a:ext cx="54483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3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D524-34F2-B411-42DD-1A5B2C8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The TCP clients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9EE8B6-8384-A476-0284-F7A9E7250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702" y="1634317"/>
            <a:ext cx="8552854" cy="3354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“The 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net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 module provides an asynchronous network API for creating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stream-based TCP” ,</a:t>
            </a:r>
            <a:r>
              <a:rPr kumimoji="0" lang="en-US" altLang="en-US" sz="2400" b="0" i="1" u="none" strike="noStrike" cap="none" normalizeH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each client will: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connect to the server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send a message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wait for server response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6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D524-34F2-B411-42DD-1A5B2C8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The TCP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E5A5F-6EF5-58A0-9002-BD352618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After starting it, the server will listen on a specific port (Example: 2000) and will: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292929"/>
                </a:solidFill>
                <a:latin typeface="source-serif-pro"/>
              </a:rPr>
              <a:t> wait for a client connection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292929"/>
                </a:solidFill>
                <a:latin typeface="source-serif-pro"/>
              </a:rPr>
              <a:t> receive data from each connected client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292929"/>
                </a:solidFill>
                <a:latin typeface="source-serif-pro"/>
              </a:rPr>
              <a:t> send back a response to each connected client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56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30F1-3C12-5719-43D1-11B490B1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Transport Layer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219E-01B8-FA6A-DB90-9CBE967F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>
            <a:normAutofit fontScale="92500" lnSpcReduction="10000"/>
          </a:bodyPr>
          <a:lstStyle/>
          <a:p>
            <a:pPr marL="13716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TLS  is a set of protocols that rely on a public key infrastructure (PKI) to enable secure communication between a client and a server. </a:t>
            </a:r>
          </a:p>
          <a:p>
            <a:pPr marL="137160" indent="0" algn="just">
              <a:buNone/>
            </a:pPr>
            <a:endParaRPr lang="en-US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pPr marL="13716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For most common cases, each server must have a private key.</a:t>
            </a:r>
          </a:p>
          <a:p>
            <a:pPr marL="137160" indent="0" algn="just">
              <a:buNone/>
            </a:pPr>
            <a:endParaRPr lang="en-US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pPr marL="13716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With TLS, all servers (and some clients) must have a 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certificate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marL="13716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13716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Certificates are </a:t>
            </a:r>
            <a:r>
              <a:rPr lang="en-US" b="0" i="1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public keys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that correspond to a private key.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98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D524-34F2-B411-42DD-1A5B2C8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Transport Layer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E5A5F-6EF5-58A0-9002-BD352618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just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TLS (Transport Layer Security)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represents the current standard for communications privacy in the Internet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137160" indent="0" algn="just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37160" indent="0" algn="just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TLS is used in server and client applications ranging from </a:t>
            </a:r>
            <a:r>
              <a:rPr lang="en-US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browsers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en-US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electronic banking software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e-commerce sites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57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D524-34F2-B411-42DD-1A5B2C8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Transport Layer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E5A5F-6EF5-58A0-9002-BD352618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just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Transport Layer Security (TLS)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encrypts data sent over the Internet to ensure that eavesdroppers and hackers are unable to see what you transmit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which is particularly useful for private and sensitive information such as passwords, credit card numbers, and personal correspondence.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93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712968" cy="238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49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Basic Terminology Of 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/>
            <a:r>
              <a:rPr lang="en-US" dirty="0" err="1"/>
              <a:t>io.on</a:t>
            </a:r>
            <a:r>
              <a:rPr lang="en-US" dirty="0"/>
              <a:t>(‘connection’,()=&gt;{}) // whenever connection is </a:t>
            </a:r>
            <a:r>
              <a:rPr lang="en-US" dirty="0" err="1"/>
              <a:t>stablished</a:t>
            </a:r>
            <a:r>
              <a:rPr lang="en-US" dirty="0"/>
              <a:t> between client and server this function is called.</a:t>
            </a:r>
          </a:p>
          <a:p>
            <a:pPr marL="457200" indent="-457200" algn="just"/>
            <a:r>
              <a:rPr lang="en-US" dirty="0" err="1"/>
              <a:t>socket.on</a:t>
            </a:r>
            <a:r>
              <a:rPr lang="en-US" dirty="0"/>
              <a:t>(‘name of event’,()=&gt;{}) this is used both in client side and server side to listen to the event which is emitted by </a:t>
            </a:r>
            <a:r>
              <a:rPr lang="en-US" dirty="0" err="1"/>
              <a:t>socket.emit</a:t>
            </a:r>
            <a:r>
              <a:rPr lang="en-US" dirty="0"/>
              <a:t> and run the code inside it</a:t>
            </a:r>
          </a:p>
          <a:p>
            <a:pPr marL="457200" indent="-457200" algn="just"/>
            <a:r>
              <a:rPr lang="en-US" dirty="0" err="1"/>
              <a:t>socket.emit</a:t>
            </a:r>
            <a:r>
              <a:rPr lang="en-US" dirty="0"/>
              <a:t>(‘name of event’,()=&gt;{}) // this is used in both client side (</a:t>
            </a:r>
            <a:r>
              <a:rPr lang="en-US" dirty="0" err="1"/>
              <a:t>js</a:t>
            </a:r>
            <a:r>
              <a:rPr lang="en-US" dirty="0"/>
              <a:t>) and server side this emits the event which the client or server will listen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90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Basic Terminology Of Socket.io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socket.on</a:t>
            </a:r>
            <a:r>
              <a:rPr lang="en-US" dirty="0"/>
              <a:t>(‘disconnect’,()=&gt;{}) internal socket function use it when you want to know when a client disconnects</a:t>
            </a:r>
          </a:p>
        </p:txBody>
      </p:sp>
    </p:spTree>
    <p:extLst>
      <p:ext uri="{BB962C8B-B14F-4D97-AF65-F5344CB8AC3E}">
        <p14:creationId xmlns:p14="http://schemas.microsoft.com/office/powerpoint/2010/main" val="1730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Broadcasting is defined as sending a message to all connected clients.</a:t>
            </a:r>
          </a:p>
          <a:p>
            <a:pPr marL="457200" indent="-457200" algn="just"/>
            <a:r>
              <a:rPr lang="en-US" dirty="0"/>
              <a:t>There are different levels of broadcasting the 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35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Broadcasting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socket.emit</a:t>
            </a:r>
            <a:r>
              <a:rPr lang="en-US" dirty="0"/>
              <a:t>()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socket.broadcast.emit</a:t>
            </a:r>
            <a:r>
              <a:rPr lang="en-US" dirty="0"/>
              <a:t>()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io.emit</a:t>
            </a:r>
            <a:r>
              <a:rPr lang="en-US" dirty="0"/>
              <a:t>() these 3 events are used for emitting the difference between them is that </a:t>
            </a:r>
            <a:r>
              <a:rPr lang="en-US" dirty="0" err="1"/>
              <a:t>socket.emit</a:t>
            </a:r>
            <a:r>
              <a:rPr lang="en-US" dirty="0"/>
              <a:t>() will emit to only specific socket like it will emit to its only client , </a:t>
            </a:r>
            <a:r>
              <a:rPr lang="en-US" dirty="0" err="1"/>
              <a:t>socket.broadcast.emit</a:t>
            </a:r>
            <a:r>
              <a:rPr lang="en-US" dirty="0"/>
              <a:t>() will emit to all clients excepts to its own client (self client) and </a:t>
            </a:r>
            <a:r>
              <a:rPr lang="en-US" dirty="0" err="1"/>
              <a:t>io.emit</a:t>
            </a:r>
            <a:r>
              <a:rPr lang="en-US" dirty="0"/>
              <a:t>() will emit to all clients no exception.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5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59BE-68DE-4C59-8013-6E2504F6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082C675-94CE-6FD8-405B-89EBC2490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83776"/>
            <a:ext cx="8287463" cy="6169560"/>
          </a:xfrm>
        </p:spPr>
      </p:pic>
    </p:spTree>
    <p:extLst>
      <p:ext uri="{BB962C8B-B14F-4D97-AF65-F5344CB8AC3E}">
        <p14:creationId xmlns:p14="http://schemas.microsoft.com/office/powerpoint/2010/main" val="133896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9BBD-0BB2-2875-867F-1534F09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8999591-5B58-4A1B-F70B-4E1674965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5" y="1052736"/>
            <a:ext cx="8247991" cy="4176464"/>
          </a:xfrm>
        </p:spPr>
      </p:pic>
    </p:spTree>
    <p:extLst>
      <p:ext uri="{BB962C8B-B14F-4D97-AF65-F5344CB8AC3E}">
        <p14:creationId xmlns:p14="http://schemas.microsoft.com/office/powerpoint/2010/main" val="6208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749E-325A-0C0A-F09E-E473306D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292929"/>
                </a:solidFill>
                <a:effectLst/>
                <a:latin typeface="sohne"/>
              </a:rPr>
              <a:t>Set Up TCP Client/Server App with Node.js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AB70-61D1-BA16-F700-E44AA790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What is TCP?</a:t>
            </a:r>
          </a:p>
          <a:p>
            <a:pPr algn="l"/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13716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TCP stands for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Transmission Control Protocol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and is one of the TCP/IP internet protocols.</a:t>
            </a:r>
          </a:p>
          <a:p>
            <a:pPr marL="13716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13716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Using TCP, you can exchange data between a client and server in a reliable 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853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2722</TotalTime>
  <Words>622</Words>
  <Application>Microsoft Office PowerPoint</Application>
  <PresentationFormat>On-screen Show (4:3)</PresentationFormat>
  <Paragraphs>58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</vt:lpstr>
      <vt:lpstr>Book Antiqua</vt:lpstr>
      <vt:lpstr>Calibri</vt:lpstr>
      <vt:lpstr>Lato</vt:lpstr>
      <vt:lpstr>Lucida Sans</vt:lpstr>
      <vt:lpstr>medium-content-sans-serif-font</vt:lpstr>
      <vt:lpstr>Menlo</vt:lpstr>
      <vt:lpstr>sohne</vt:lpstr>
      <vt:lpstr>source-serif-pro</vt:lpstr>
      <vt:lpstr>Wingdings</vt:lpstr>
      <vt:lpstr>Wingdings 2</vt:lpstr>
      <vt:lpstr>Wingdings 3</vt:lpstr>
      <vt:lpstr>Apex</vt:lpstr>
      <vt:lpstr>Socket.IO</vt:lpstr>
      <vt:lpstr>Socket.IO</vt:lpstr>
      <vt:lpstr>Basic Terminology Of Socket.io</vt:lpstr>
      <vt:lpstr>Basic Terminology Of Socket.io</vt:lpstr>
      <vt:lpstr>Broadcasting</vt:lpstr>
      <vt:lpstr>Broadcasting</vt:lpstr>
      <vt:lpstr>PowerPoint Presentation</vt:lpstr>
      <vt:lpstr>PowerPoint Presentation</vt:lpstr>
      <vt:lpstr>Set Up TCP Client/Server App with Node.js</vt:lpstr>
      <vt:lpstr>Main Features</vt:lpstr>
      <vt:lpstr>Application architecture</vt:lpstr>
      <vt:lpstr>The TCP clients</vt:lpstr>
      <vt:lpstr>The TCP server</vt:lpstr>
      <vt:lpstr>Transport Layer Security</vt:lpstr>
      <vt:lpstr>Transport Layer Security</vt:lpstr>
      <vt:lpstr>Transport Layer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MOHAN ALLAM</cp:lastModifiedBy>
  <cp:revision>219</cp:revision>
  <dcterms:created xsi:type="dcterms:W3CDTF">2020-07-17T10:32:53Z</dcterms:created>
  <dcterms:modified xsi:type="dcterms:W3CDTF">2022-10-07T10:39:19Z</dcterms:modified>
</cp:coreProperties>
</file>