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77" d="100"/>
          <a:sy n="77" d="100"/>
        </p:scale>
        <p:origin x="67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BFA25-7FB6-AF8A-63ED-96DF350A2A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7537E9-F73D-32C1-2BF4-844D2354EA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9B635A-7184-1102-B0B5-8F7759605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BE461-219B-4512-8ECE-8A05870CA7C7}" type="datetimeFigureOut">
              <a:rPr lang="en-IN" smtClean="0"/>
              <a:t>11-10-2022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B8E757-7D39-5502-2402-F915081CA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8652DB-6738-8F03-B065-AE6BDD68B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AF811-2D9E-448F-B365-2909442F30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3396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96404-B74F-DBBA-F2BC-8938C618A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6D2516-3957-2F70-10A5-4E2DE2EBD4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900FEA-718A-3AAF-BE60-E74297B0A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BE461-219B-4512-8ECE-8A05870CA7C7}" type="datetimeFigureOut">
              <a:rPr lang="en-IN" smtClean="0"/>
              <a:t>11-10-2022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8C926D-3005-15A1-0F3B-A35F0A5BA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9BD62C-7D35-9023-6060-F71329227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AF811-2D9E-448F-B365-2909442F30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4715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AE1C97-B1A5-6DE5-7625-A011E7A255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50C0A2-7CBA-C3C9-156E-5D6AE45C96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364A60-40D8-1906-CCBD-0A67C40B0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BE461-219B-4512-8ECE-8A05870CA7C7}" type="datetimeFigureOut">
              <a:rPr lang="en-IN" smtClean="0"/>
              <a:t>11-10-2022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706EDC-19B7-4E2D-58D9-C64260B4C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FE6467-18AC-4145-D182-39BB8CC0B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AF811-2D9E-448F-B365-2909442F30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57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653F9-B597-422B-E6C4-5C5A5D5B9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F2C91F-AB35-67B4-2127-688179F27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B2E405-A02D-81E8-65D7-ABDF99E96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BE461-219B-4512-8ECE-8A05870CA7C7}" type="datetimeFigureOut">
              <a:rPr lang="en-IN" smtClean="0"/>
              <a:t>11-10-2022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C73741-BC11-AABB-2F6B-A5F16A438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2E113-16A7-8F67-AF07-00A31AC2C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AF811-2D9E-448F-B365-2909442F30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3331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CA9C6-DFCA-9E37-1218-C8FBD5CB7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E534E2-C9D8-7732-97F0-536529B4A5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696EA6-8091-9760-A034-86B0E57A0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BE461-219B-4512-8ECE-8A05870CA7C7}" type="datetimeFigureOut">
              <a:rPr lang="en-IN" smtClean="0"/>
              <a:t>11-10-2022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A5B3F0-3852-FDA6-3172-1F7477662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7A8654-E57E-913E-9F91-3310713A8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AF811-2D9E-448F-B365-2909442F30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6043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F9691-A17E-813E-5E3F-73AF2A9EB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C92DFA-C107-32A4-E971-34BBAD19E9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2030C6-9C7A-2767-D742-418791EF0B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EEB293-C6BF-9FD6-4B01-48381B9C3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BE461-219B-4512-8ECE-8A05870CA7C7}" type="datetimeFigureOut">
              <a:rPr lang="en-IN" smtClean="0"/>
              <a:t>11-10-2022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3ACCA3-049D-3709-4C2D-77F13E313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BAAD18-4374-F695-BC29-D46ACCE2F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AF811-2D9E-448F-B365-2909442F30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2656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11E7C-145B-57DB-D932-AA60E7AAD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1FF5D0-0AC6-5F8C-AD13-6E662C7832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CAE322-35AF-A9BE-1A8B-2CC5701AD3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62F595-8EB0-5F07-222E-C0953684D9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1E7E2C-57ED-EEC8-9C86-DD27641659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A04D95-251B-6597-F1D2-A857AE783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BE461-219B-4512-8ECE-8A05870CA7C7}" type="datetimeFigureOut">
              <a:rPr lang="en-IN" smtClean="0"/>
              <a:t>11-10-2022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292F84-497B-1F39-2AE0-6276013A6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423D23-D545-E7D5-0DBB-1EFA191AC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AF811-2D9E-448F-B365-2909442F30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4624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71F58-7AB5-6C8B-879A-15ABA734D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21BF35-5144-7B8A-F010-303FECAF3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BE461-219B-4512-8ECE-8A05870CA7C7}" type="datetimeFigureOut">
              <a:rPr lang="en-IN" smtClean="0"/>
              <a:t>11-10-2022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453A32-BE9C-C20E-474A-7E0FA36FE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6BB8C8-631D-809E-A063-6004E7384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AF811-2D9E-448F-B365-2909442F30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7119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3A4391-D779-7582-B959-ED0FB88A0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BE461-219B-4512-8ECE-8A05870CA7C7}" type="datetimeFigureOut">
              <a:rPr lang="en-IN" smtClean="0"/>
              <a:t>11-10-2022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F9A65E-354D-668F-4B0B-1D123896C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26192A-EF4A-D350-F592-7A8F6E5DB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AF811-2D9E-448F-B365-2909442F30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0857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18AB6-CE68-0F68-FA96-D230D0001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3DA72E-A0F2-BCF5-ECD9-D97885F27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DCE60D-32F6-334F-30E8-EFC07B83F1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1D999C-096E-C2D4-22FA-AE65963E9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BE461-219B-4512-8ECE-8A05870CA7C7}" type="datetimeFigureOut">
              <a:rPr lang="en-IN" smtClean="0"/>
              <a:t>11-10-2022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C6EA0C-62CD-89F4-FC50-EED5D8A32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5C70FF-A4CD-07E9-F3F5-23F131675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AF811-2D9E-448F-B365-2909442F30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7274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8BABA-C0E1-7B96-F64A-266767EB4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895F21-549D-1C3D-ED2E-F8643B2D14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61504D-DF82-D030-6447-A6EAAB89E4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93D78E-82E8-71DA-B29D-8CD95F301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BE461-219B-4512-8ECE-8A05870CA7C7}" type="datetimeFigureOut">
              <a:rPr lang="en-IN" smtClean="0"/>
              <a:t>11-10-2022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CE4C2C-26FF-C965-37BE-189138F51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3ECD86-80B3-2F5C-EF80-DEBE7C3F0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AF811-2D9E-448F-B365-2909442F30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3525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6DAF7F-A07D-FB50-0BA4-A8E2411E2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53A7EF-2736-7619-6590-1B786B6F0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9F749E-560B-A1C0-7C0D-F46812D17E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9BE461-219B-4512-8ECE-8A05870CA7C7}" type="datetimeFigureOut">
              <a:rPr lang="en-IN" smtClean="0"/>
              <a:t>11-10-2022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978B1B-0112-78FC-8653-99987CCBC7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CC607F-E056-4533-3724-E04733DBA7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DAF811-2D9E-448F-B365-2909442F30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5903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C03C3-20D6-8D31-B1E4-1826F58883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Transport Layer Security</a:t>
            </a:r>
            <a:r>
              <a:rPr lang="en-IN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</a:t>
            </a:r>
            <a:br>
              <a:rPr lang="en-IN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</a:br>
            <a:r>
              <a:rPr lang="en-IN" b="1" i="0" dirty="0">
                <a:solidFill>
                  <a:srgbClr val="171717"/>
                </a:solidFill>
                <a:effectLst/>
                <a:latin typeface="-apple-system"/>
              </a:rPr>
              <a:t>TLS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D55058-EBEF-5A2F-179E-55AD4E55C4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94732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FA907-29B5-98B5-B6B9-0C3DB7F74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CAF867-B844-C114-C9F9-CD8B836EC7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218" name="Picture 2" descr="Public key sharing">
            <a:extLst>
              <a:ext uri="{FF2B5EF4-FFF2-40B4-BE49-F238E27FC236}">
                <a16:creationId xmlns:a16="http://schemas.microsoft.com/office/drawing/2014/main" id="{0039083D-29D1-E8AD-85E3-FAADFF24C2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21337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8AE54-130C-A8E8-4F2F-7200ADD06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B124A-B88B-616F-B877-AB65E74343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42" name="Picture 2" descr="Digital certificate">
            <a:extLst>
              <a:ext uri="{FF2B5EF4-FFF2-40B4-BE49-F238E27FC236}">
                <a16:creationId xmlns:a16="http://schemas.microsoft.com/office/drawing/2014/main" id="{4C2B1DD3-B744-AA10-BD14-9718F97B37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66343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65261-FEAE-C3B3-10C4-B4E181258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D45CB8-A071-BC80-5876-D258A5601A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1266" name="Picture 2" descr="Alt Text">
            <a:extLst>
              <a:ext uri="{FF2B5EF4-FFF2-40B4-BE49-F238E27FC236}">
                <a16:creationId xmlns:a16="http://schemas.microsoft.com/office/drawing/2014/main" id="{6C5DF47E-4A7F-560F-6D7D-BA7E558920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88276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F1870-89D0-F444-5266-C0B5C2F77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4A1440-BE00-A766-9477-5CED49B9A9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2290" name="Picture 2" descr="Certificate sharing">
            <a:extLst>
              <a:ext uri="{FF2B5EF4-FFF2-40B4-BE49-F238E27FC236}">
                <a16:creationId xmlns:a16="http://schemas.microsoft.com/office/drawing/2014/main" id="{6E8E0E82-BA23-7926-4890-A514618790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74941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A3AF3-C187-59A3-5A50-51EC3FF1E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F1368E-6B9C-5CFB-F1D4-F7E8798B4E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3314" name="Picture 2" descr="Sign a digital signature">
            <a:extLst>
              <a:ext uri="{FF2B5EF4-FFF2-40B4-BE49-F238E27FC236}">
                <a16:creationId xmlns:a16="http://schemas.microsoft.com/office/drawing/2014/main" id="{2BF0E228-2D91-57B4-3E99-835C408735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12197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0326E-0BBC-2D6A-C83E-5EFCCCF47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151E7-E597-9494-5882-D9C07F0A92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4338" name="Picture 2" descr="TLS full handshake - client hello">
            <a:extLst>
              <a:ext uri="{FF2B5EF4-FFF2-40B4-BE49-F238E27FC236}">
                <a16:creationId xmlns:a16="http://schemas.microsoft.com/office/drawing/2014/main" id="{5FA5CB1F-BAF1-55EC-3C71-D0A956AF25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8968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11AAB-A3C1-A4BD-1057-66E3E943B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 descr="What is SSL/TLS">
            <a:extLst>
              <a:ext uri="{FF2B5EF4-FFF2-40B4-BE49-F238E27FC236}">
                <a16:creationId xmlns:a16="http://schemas.microsoft.com/office/drawing/2014/main" id="{8BE634EF-5A70-772E-BA38-976027702F1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7415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30778-1540-5EDE-F821-150F4C5E4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44579-19B8-0CAD-5BB2-30737C1AD3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0" name="Picture 2" descr="SSL/TLS history">
            <a:extLst>
              <a:ext uri="{FF2B5EF4-FFF2-40B4-BE49-F238E27FC236}">
                <a16:creationId xmlns:a16="http://schemas.microsoft.com/office/drawing/2014/main" id="{D230FC59-90FD-92BC-A3ED-ABA14F8FAC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425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49ECB-DCDA-4668-E021-328F63F47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074" name="Picture 2" descr="Where TLS is used">
            <a:extLst>
              <a:ext uri="{FF2B5EF4-FFF2-40B4-BE49-F238E27FC236}">
                <a16:creationId xmlns:a16="http://schemas.microsoft.com/office/drawing/2014/main" id="{7918F95E-5449-B9A7-06E9-A6B17F93C63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7675" y="-1"/>
            <a:ext cx="12392886" cy="6970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3402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3E114-5DFF-D261-886E-1C58ADD98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5DFD2-84D8-4C54-7774-31B8CA0C4F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098" name="Picture 2" descr="Why TLS">
            <a:extLst>
              <a:ext uri="{FF2B5EF4-FFF2-40B4-BE49-F238E27FC236}">
                <a16:creationId xmlns:a16="http://schemas.microsoft.com/office/drawing/2014/main" id="{4DF0F46B-6532-0786-D71A-5B3C10D199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2819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6DFA1-1A44-7E4E-6519-AE22316DF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9785A-5BCD-F965-333A-54385FDDB5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122" name="Picture 2" descr="How TLS works">
            <a:extLst>
              <a:ext uri="{FF2B5EF4-FFF2-40B4-BE49-F238E27FC236}">
                <a16:creationId xmlns:a16="http://schemas.microsoft.com/office/drawing/2014/main" id="{437B83C8-BD4A-C6C4-E8A8-EBAADBFD04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1"/>
            <a:ext cx="12192001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5156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3DC0E-EB17-D891-FE1E-993FE224E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30935-9B3C-BF45-94CC-E29D518166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146" name="Picture 2" descr="Symmetric cryptography">
            <a:extLst>
              <a:ext uri="{FF2B5EF4-FFF2-40B4-BE49-F238E27FC236}">
                <a16:creationId xmlns:a16="http://schemas.microsoft.com/office/drawing/2014/main" id="{32930AB4-AE23-8009-09DC-7DDA0B765E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5877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4AF90-E714-AC12-BB03-FD25DA246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50418A-F59A-2262-B5FD-242F8822C9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5" name="Slide Zoom 4">
                <a:extLst>
                  <a:ext uri="{FF2B5EF4-FFF2-40B4-BE49-F238E27FC236}">
                    <a16:creationId xmlns:a16="http://schemas.microsoft.com/office/drawing/2014/main" id="{F3A3524B-969C-B31B-6562-8818E0A2B89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136033575"/>
                  </p:ext>
                </p:extLst>
              </p:nvPr>
            </p:nvGraphicFramePr>
            <p:xfrm>
              <a:off x="1118497" y="1937793"/>
              <a:ext cx="4433455" cy="2493818"/>
            </p:xfrm>
            <a:graphic>
              <a:graphicData uri="http://schemas.microsoft.com/office/powerpoint/2016/slidezoom">
                <pslz:sldZm>
                  <pslz:sldZmObj sldId="263" cId="912700467">
                    <pslz:zmPr id="{0365C9BE-E0AB-4240-A47F-4C3AA5A84BC6}" returnToParent="0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433455" cy="249381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5" name="Slide Zoom 4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F3A3524B-969C-B31B-6562-8818E0A2B89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118497" y="1937793"/>
                <a:ext cx="4433455" cy="2493818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p:pic>
        <p:nvPicPr>
          <p:cNvPr id="7170" name="Picture 2" descr="Alt Text">
            <a:extLst>
              <a:ext uri="{FF2B5EF4-FFF2-40B4-BE49-F238E27FC236}">
                <a16:creationId xmlns:a16="http://schemas.microsoft.com/office/drawing/2014/main" id="{623758B2-2302-1B14-9D3F-9CF3BA3681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27004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E39A7-6183-CB84-E93D-A2B0227BD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2F8EED-840B-B860-D308-1B221DF42F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8194" name="Picture 2" descr="Asymmetric Encryption">
            <a:extLst>
              <a:ext uri="{FF2B5EF4-FFF2-40B4-BE49-F238E27FC236}">
                <a16:creationId xmlns:a16="http://schemas.microsoft.com/office/drawing/2014/main" id="{02BDE2BF-1DA9-1867-187E-C5E77C5088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8142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5</Words>
  <Application>Microsoft Office PowerPoint</Application>
  <PresentationFormat>Widescreen</PresentationFormat>
  <Paragraphs>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-apple-system</vt:lpstr>
      <vt:lpstr>Arial</vt:lpstr>
      <vt:lpstr>Arial</vt:lpstr>
      <vt:lpstr>Calibri</vt:lpstr>
      <vt:lpstr>Calibri Light</vt:lpstr>
      <vt:lpstr>Office Theme</vt:lpstr>
      <vt:lpstr>Transport Layer Security  TLS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Transport Layer Security  TLS</dc:title>
  <dc:creator>MOHAN ALLAM</dc:creator>
  <cp:lastModifiedBy>MOHAN ALLAM</cp:lastModifiedBy>
  <cp:revision>1</cp:revision>
  <dcterms:created xsi:type="dcterms:W3CDTF">2022-10-11T03:31:13Z</dcterms:created>
  <dcterms:modified xsi:type="dcterms:W3CDTF">2022-10-11T03:37:27Z</dcterms:modified>
</cp:coreProperties>
</file>