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"/>
  </p:notesMasterIdLst>
  <p:sldIdLst>
    <p:sldId id="283" r:id="rId2"/>
    <p:sldId id="284" r:id="rId3"/>
    <p:sldId id="280" r:id="rId4"/>
    <p:sldId id="281" r:id="rId5"/>
    <p:sldId id="282" r:id="rId6"/>
    <p:sldId id="278" r:id="rId7"/>
    <p:sldId id="285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60498" autoAdjust="0"/>
  </p:normalViewPr>
  <p:slideViewPr>
    <p:cSldViewPr>
      <p:cViewPr varScale="1">
        <p:scale>
          <a:sx n="67" d="100"/>
          <a:sy n="67" d="100"/>
        </p:scale>
        <p:origin x="1258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9CDCB1-21A2-4481-A4FE-1CD42A69AFEE}" type="datetimeFigureOut">
              <a:rPr lang="en-IN" smtClean="0"/>
              <a:t>27-09-2022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7E46A-1C44-40EB-903C-B89CD8DD47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8573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7E46A-1C44-40EB-903C-B89CD8DD47E4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88054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7E46A-1C44-40EB-903C-B89CD8DD47E4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88054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7E46A-1C44-40EB-903C-B89CD8DD47E4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88054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7E46A-1C44-40EB-903C-B89CD8DD47E4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88054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7E46A-1C44-40EB-903C-B89CD8DD47E4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8805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39394-7CD2-47B2-9792-B8E2B8E2D20A}" type="datetimeFigureOut">
              <a:rPr lang="en-IN" smtClean="0"/>
              <a:t>27-09-2022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39394-7CD2-47B2-9792-B8E2B8E2D20A}" type="datetimeFigureOut">
              <a:rPr lang="en-IN" smtClean="0"/>
              <a:t>27-09-2022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39394-7CD2-47B2-9792-B8E2B8E2D20A}" type="datetimeFigureOut">
              <a:rPr lang="en-IN" smtClean="0"/>
              <a:t>27-09-2022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39394-7CD2-47B2-9792-B8E2B8E2D20A}" type="datetimeFigureOut">
              <a:rPr lang="en-IN" smtClean="0"/>
              <a:t>27-09-2022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39394-7CD2-47B2-9792-B8E2B8E2D20A}" type="datetimeFigureOut">
              <a:rPr lang="en-IN" smtClean="0"/>
              <a:t>27-09-2022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54C39394-7CD2-47B2-9792-B8E2B8E2D20A}" type="datetimeFigureOut">
              <a:rPr lang="en-IN" smtClean="0"/>
              <a:t>27-09-2022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39394-7CD2-47B2-9792-B8E2B8E2D20A}" type="datetimeFigureOut">
              <a:rPr lang="en-IN" smtClean="0"/>
              <a:t>27-09-2022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39394-7CD2-47B2-9792-B8E2B8E2D20A}" type="datetimeFigureOut">
              <a:rPr lang="en-IN" smtClean="0"/>
              <a:t>27-09-2022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39394-7CD2-47B2-9792-B8E2B8E2D20A}" type="datetimeFigureOut">
              <a:rPr lang="en-IN" smtClean="0"/>
              <a:t>27-09-2022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39394-7CD2-47B2-9792-B8E2B8E2D20A}" type="datetimeFigureOut">
              <a:rPr lang="en-IN" smtClean="0"/>
              <a:t>27-09-2022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54C39394-7CD2-47B2-9792-B8E2B8E2D20A}" type="datetimeFigureOut">
              <a:rPr lang="en-IN" smtClean="0"/>
              <a:t>27-09-2022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54C39394-7CD2-47B2-9792-B8E2B8E2D20A}" type="datetimeFigureOut">
              <a:rPr lang="en-IN" smtClean="0"/>
              <a:t>27-09-2022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URL module</a:t>
            </a:r>
          </a:p>
          <a:p>
            <a:pPr marL="137160" indent="0" algn="just">
              <a:buNone/>
            </a:pPr>
            <a:endParaRPr lang="en-US" dirty="0"/>
          </a:p>
          <a:p>
            <a:pPr marL="0" indent="0" algn="ctr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2283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URL module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The </a:t>
            </a:r>
            <a:r>
              <a:rPr lang="en-US" dirty="0" err="1"/>
              <a:t>url</a:t>
            </a:r>
            <a:r>
              <a:rPr lang="en-US" dirty="0"/>
              <a:t> module provides utilities for URL resolution and parsing. It can be accessed using:</a:t>
            </a:r>
          </a:p>
          <a:p>
            <a:pPr algn="just"/>
            <a:endParaRPr lang="en-US" dirty="0"/>
          </a:p>
          <a:p>
            <a:pPr algn="just"/>
            <a:r>
              <a:rPr lang="en-IN" dirty="0" err="1"/>
              <a:t>var</a:t>
            </a:r>
            <a:r>
              <a:rPr lang="en-IN" dirty="0"/>
              <a:t> </a:t>
            </a:r>
            <a:r>
              <a:rPr lang="en-IN" dirty="0" err="1"/>
              <a:t>url</a:t>
            </a:r>
            <a:r>
              <a:rPr lang="en-IN" dirty="0"/>
              <a:t> = require('</a:t>
            </a:r>
            <a:r>
              <a:rPr lang="en-IN" dirty="0" err="1"/>
              <a:t>url</a:t>
            </a:r>
            <a:r>
              <a:rPr lang="en-IN" dirty="0"/>
              <a:t>');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802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URL module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A URL string is a structured string composed of several meaningful components. </a:t>
            </a:r>
          </a:p>
          <a:p>
            <a:pPr algn="just"/>
            <a:r>
              <a:rPr lang="en-US" dirty="0" err="1"/>
              <a:t>Url</a:t>
            </a:r>
            <a:r>
              <a:rPr lang="en-US" dirty="0"/>
              <a:t> module is one of the core modules that comes with node.js, which is used to parse the URL and its other properties. </a:t>
            </a:r>
          </a:p>
          <a:p>
            <a:pPr algn="just"/>
            <a:r>
              <a:rPr lang="en-US" dirty="0"/>
              <a:t>The Node.js URL Module is provided to perform operations with address URLs. </a:t>
            </a:r>
          </a:p>
          <a:p>
            <a:pPr algn="just"/>
            <a:r>
              <a:rPr lang="en-US" dirty="0"/>
              <a:t>We can split a web address into manageable parts. </a:t>
            </a:r>
          </a:p>
          <a:p>
            <a:pPr algn="just"/>
            <a:r>
              <a:rPr lang="en-US" dirty="0"/>
              <a:t>A URL string may carry information including the protocol such as https, the hostname, query string values, and more.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889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url.parse</a:t>
            </a:r>
            <a:r>
              <a:rPr lang="en-US" b="1" dirty="0"/>
              <a:t>() method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The </a:t>
            </a:r>
            <a:r>
              <a:rPr lang="en-US" b="1" dirty="0" err="1"/>
              <a:t>url</a:t>
            </a:r>
            <a:r>
              <a:rPr lang="en-US" dirty="0"/>
              <a:t>. </a:t>
            </a:r>
            <a:r>
              <a:rPr lang="en-US" b="1" dirty="0"/>
              <a:t>parse</a:t>
            </a:r>
            <a:r>
              <a:rPr lang="en-US" dirty="0"/>
              <a:t>() </a:t>
            </a:r>
            <a:r>
              <a:rPr lang="en-US" b="1" dirty="0"/>
              <a:t>method</a:t>
            </a:r>
            <a:r>
              <a:rPr lang="en-US" dirty="0"/>
              <a:t> takes a </a:t>
            </a:r>
            <a:r>
              <a:rPr lang="en-US" b="1" dirty="0"/>
              <a:t>URL</a:t>
            </a:r>
            <a:r>
              <a:rPr lang="en-US" dirty="0"/>
              <a:t> string, parses it, and it will return a </a:t>
            </a:r>
            <a:r>
              <a:rPr lang="en-US" b="1" dirty="0"/>
              <a:t>URL</a:t>
            </a:r>
            <a:r>
              <a:rPr lang="en-US" dirty="0"/>
              <a:t> object with each part of the address as properties.</a:t>
            </a:r>
          </a:p>
          <a:p>
            <a:pPr algn="just"/>
            <a:r>
              <a:rPr lang="en-US" dirty="0"/>
              <a:t>Parameters: This </a:t>
            </a:r>
            <a:r>
              <a:rPr lang="en-US" b="1" dirty="0"/>
              <a:t>method</a:t>
            </a:r>
            <a:r>
              <a:rPr lang="en-US" dirty="0"/>
              <a:t> accepts three parameters </a:t>
            </a:r>
          </a:p>
          <a:p>
            <a:pPr algn="just"/>
            <a:endParaRPr lang="en-US" dirty="0"/>
          </a:p>
          <a:p>
            <a:pPr marL="137160" indent="0">
              <a:buNone/>
            </a:pPr>
            <a:r>
              <a:rPr lang="en-US" dirty="0" err="1"/>
              <a:t>url.parse</a:t>
            </a:r>
            <a:r>
              <a:rPr lang="en-US" dirty="0"/>
              <a:t>( </a:t>
            </a:r>
            <a:r>
              <a:rPr lang="en-US" dirty="0" err="1"/>
              <a:t>urlString</a:t>
            </a:r>
            <a:r>
              <a:rPr lang="en-US" dirty="0"/>
              <a:t>, </a:t>
            </a:r>
            <a:r>
              <a:rPr lang="en-US" dirty="0" err="1"/>
              <a:t>parseQueryString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25071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url.parse</a:t>
            </a:r>
            <a:r>
              <a:rPr lang="en-US" b="1" dirty="0"/>
              <a:t>() method parameters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 fontAlgn="base"/>
            <a:r>
              <a:rPr lang="en-US" b="1" dirty="0" err="1"/>
              <a:t>urlString</a:t>
            </a:r>
            <a:r>
              <a:rPr lang="en-US" b="1" dirty="0"/>
              <a:t>:</a:t>
            </a:r>
            <a:r>
              <a:rPr lang="en-US" dirty="0"/>
              <a:t> It holds the URL string which need to parse.</a:t>
            </a:r>
          </a:p>
          <a:p>
            <a:pPr algn="just" fontAlgn="base"/>
            <a:r>
              <a:rPr lang="en-US" b="1" dirty="0" err="1"/>
              <a:t>parseQueryString</a:t>
            </a:r>
            <a:r>
              <a:rPr lang="en-US" b="1" dirty="0"/>
              <a:t>:</a:t>
            </a:r>
            <a:r>
              <a:rPr lang="en-US" dirty="0"/>
              <a:t> It is a </a:t>
            </a:r>
            <a:r>
              <a:rPr lang="en-US" dirty="0" err="1"/>
              <a:t>boolean</a:t>
            </a:r>
            <a:r>
              <a:rPr lang="en-US" dirty="0"/>
              <a:t> value. If it set to true then the query property will be set to an object returned by the </a:t>
            </a:r>
            <a:r>
              <a:rPr lang="en-US" dirty="0" err="1"/>
              <a:t>querystring</a:t>
            </a:r>
            <a:r>
              <a:rPr lang="en-US" dirty="0"/>
              <a:t> module’s parse() method. If it set to false then the query property on the returned URL object will be an unparsed, </a:t>
            </a:r>
            <a:r>
              <a:rPr lang="en-US" dirty="0" err="1"/>
              <a:t>undecoded</a:t>
            </a:r>
            <a:r>
              <a:rPr lang="en-US" dirty="0"/>
              <a:t> string. Its default value is false.</a:t>
            </a:r>
          </a:p>
        </p:txBody>
      </p:sp>
    </p:spTree>
    <p:extLst>
      <p:ext uri="{BB962C8B-B14F-4D97-AF65-F5344CB8AC3E}">
        <p14:creationId xmlns:p14="http://schemas.microsoft.com/office/powerpoint/2010/main" val="832547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URL module</a:t>
            </a:r>
            <a:endParaRPr lang="en-IN" b="1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196752"/>
            <a:ext cx="7704856" cy="5328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3409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21AAC-426F-BEB9-8781-DA2B6CC95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solidFill>
                  <a:srgbClr val="273239"/>
                </a:solidFill>
                <a:effectLst/>
                <a:latin typeface="sofia-pro"/>
              </a:rPr>
              <a:t>Reading Query Parameters in Node.js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37DB8-F30C-9A75-412F-F112B1C954F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The query parameter is the variable whose value is passed in the URL in the form of key-value pair at the end of the URL after a question mark (?). </a:t>
            </a:r>
            <a:endParaRPr lang="en-US" dirty="0">
              <a:solidFill>
                <a:srgbClr val="273239"/>
              </a:solidFill>
              <a:latin typeface="urw-din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dirty="0">
              <a:solidFill>
                <a:srgbClr val="273239"/>
              </a:solidFill>
              <a:latin typeface="urw-din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u="sng" dirty="0">
                <a:solidFill>
                  <a:srgbClr val="273239"/>
                </a:solidFill>
                <a:latin typeface="urw-din"/>
              </a:rPr>
              <a:t>E</a:t>
            </a:r>
            <a:r>
              <a:rPr lang="en-US" i="0" u="sng" dirty="0">
                <a:solidFill>
                  <a:srgbClr val="273239"/>
                </a:solidFill>
                <a:effectLst/>
                <a:latin typeface="urw-din"/>
              </a:rPr>
              <a:t>xample: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rgbClr val="273239"/>
                </a:solidFill>
                <a:latin typeface="urw-din"/>
              </a:rPr>
              <a:t>   </a:t>
            </a:r>
            <a:r>
              <a:rPr lang="en-US" b="0" i="1" dirty="0">
                <a:solidFill>
                  <a:srgbClr val="273239"/>
                </a:solidFill>
                <a:effectLst/>
                <a:latin typeface="urw-din"/>
              </a:rPr>
              <a:t>http://localhost:8000?name=abc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 where, ‘name’ is the key of query parameter whose value is ‘</a:t>
            </a:r>
            <a:r>
              <a:rPr lang="en-US" b="0" i="0" dirty="0" err="1">
                <a:solidFill>
                  <a:srgbClr val="273239"/>
                </a:solidFill>
                <a:effectLst/>
                <a:latin typeface="urw-din"/>
              </a:rPr>
              <a:t>abc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’.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26572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658</TotalTime>
  <Words>319</Words>
  <Application>Microsoft Office PowerPoint</Application>
  <PresentationFormat>On-screen Show (4:3)</PresentationFormat>
  <Paragraphs>32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Calibri</vt:lpstr>
      <vt:lpstr>Georgia</vt:lpstr>
      <vt:lpstr>sofia-pro</vt:lpstr>
      <vt:lpstr>urw-din</vt:lpstr>
      <vt:lpstr>Wingdings</vt:lpstr>
      <vt:lpstr>Wingdings 2</vt:lpstr>
      <vt:lpstr>Civic</vt:lpstr>
      <vt:lpstr>PowerPoint Presentation</vt:lpstr>
      <vt:lpstr>URL module</vt:lpstr>
      <vt:lpstr>URL module</vt:lpstr>
      <vt:lpstr>url.parse() method</vt:lpstr>
      <vt:lpstr>url.parse() method parameters</vt:lpstr>
      <vt:lpstr>URL module</vt:lpstr>
      <vt:lpstr>Reading Query Parameters in Node.js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MOHAN ALLAM</cp:lastModifiedBy>
  <cp:revision>132</cp:revision>
  <dcterms:created xsi:type="dcterms:W3CDTF">2020-07-17T10:32:53Z</dcterms:created>
  <dcterms:modified xsi:type="dcterms:W3CDTF">2022-09-27T07:43:20Z</dcterms:modified>
</cp:coreProperties>
</file>