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2665"/>
            <a:ext cx="7772400" cy="1470025"/>
          </a:xfrm>
        </p:spPr>
        <p:txBody>
          <a:bodyPr/>
          <a:lstStyle/>
          <a:p>
            <a:r>
              <a:t>CO₂ Emission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52700"/>
            <a:ext cx="6400800" cy="1752600"/>
          </a:xfrm>
        </p:spPr>
        <p:txBody>
          <a:bodyPr/>
          <a:lstStyle/>
          <a:p>
            <a:r>
              <a:t>Mini Project Using PySpark &amp; Python</a:t>
            </a:r>
          </a:p>
          <a:p>
            <a:r>
              <a:t>Dataset: CO₂ Emissions by Vehicles in Canada</a:t>
            </a:r>
          </a:p>
          <a:p>
            <a:r>
              <a:t>Source: Kaggle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Environmental Policy:</a:t>
            </a:r>
          </a:p>
          <a:p>
            <a:pPr lvl="1"/>
            <a:r>
              <a:t>• Promote hybrid/alt fuel adoption</a:t>
            </a:r>
          </a:p>
          <a:p>
            <a:pPr lvl="1"/>
            <a:r>
              <a:t>• Enforce stricter SUV emission norms</a:t>
            </a:r>
          </a:p>
          <a:p/>
          <a:p>
            <a:r>
              <a:t>Automotive Industry Strategy:</a:t>
            </a:r>
          </a:p>
          <a:p>
            <a:pPr lvl="1"/>
            <a:r>
              <a:t>• Improve SUV/pickup efficiency</a:t>
            </a:r>
          </a:p>
          <a:p>
            <a:pPr lvl="1"/>
            <a:r>
              <a:t>• Adopt smaller turbocharged engines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Consumer Awareness:</a:t>
            </a:r>
          </a:p>
          <a:p>
            <a:pPr lvl="1"/>
            <a:r>
              <a:t>• Educate on long-term fuel costs</a:t>
            </a:r>
          </a:p>
          <a:p>
            <a:pPr lvl="1"/>
            <a:r>
              <a:t>• Encourage eco-friendly vehicle purchase</a:t>
            </a:r>
          </a:p>
          <a:p/>
          <a:p>
            <a:r>
              <a:t>Future Analytics:</a:t>
            </a:r>
          </a:p>
          <a:p>
            <a:pPr lvl="1"/>
            <a:r>
              <a:t>• Predictive modeling for emissions</a:t>
            </a:r>
          </a:p>
          <a:p>
            <a:pPr lvl="1"/>
            <a:r>
              <a:t>• Clustering by eco-efficiency</a:t>
            </a:r>
          </a:p>
          <a:p>
            <a:pPr lvl="1"/>
            <a:r>
              <a:t>• Trend analysis over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Clean dataset, broad coverage</a:t>
            </a:r>
          </a:p>
          <a:p>
            <a:r>
              <a:t>✅ Clear relation between engine specs and emissions</a:t>
            </a:r>
          </a:p>
          <a:p>
            <a:r>
              <a:t>✅ Scope for predictive modeling and sustainability initiatives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773"/>
            <a:ext cx="8229600" cy="1143000"/>
          </a:xfrm>
        </p:spPr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860"/>
            <a:ext cx="8229600" cy="4525963"/>
          </a:xfrm>
        </p:spPr>
        <p:txBody>
          <a:bodyPr>
            <a:normAutofit lnSpcReduction="20000"/>
          </a:bodyPr>
          <a:lstStyle/>
          <a:p>
            <a:r>
              <a:t>Goal:</a:t>
            </a:r>
          </a:p>
          <a:p>
            <a:r>
              <a:t>To analyze vehicle emissions in Canada and identify key patterns in engine size, fuel type, and vehicle class that affect CO₂ emissions.</a:t>
            </a:r>
          </a:p>
          <a:p/>
          <a:p>
            <a:r>
              <a:t>Tools Used:</a:t>
            </a:r>
          </a:p>
          <a:p>
            <a:pPr lvl="1"/>
            <a:r>
              <a:t>• PySpark</a:t>
            </a:r>
          </a:p>
          <a:p>
            <a:pPr lvl="1"/>
            <a:r>
              <a:t>• Pandas</a:t>
            </a:r>
          </a:p>
          <a:p>
            <a:pPr lvl="1"/>
            <a:r>
              <a:t>• Matplotlib</a:t>
            </a:r>
          </a:p>
          <a:p>
            <a:pPr lvl="1"/>
            <a:r>
              <a:t>• Jupyter Notebook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Records: 7,385</a:t>
            </a:r>
          </a:p>
          <a:p>
            <a:r>
              <a:t>Attributes: 12</a:t>
            </a:r>
          </a:p>
          <a:p>
            <a:r>
              <a:t>Columns include: Make, Model, Vehicle Class, Engine Size, Cylinders, Transmission, Fuel Type, Fuel Consumption, CO₂ Emissions.</a:t>
            </a:r>
          </a:p>
          <a:p/>
          <a:p>
            <a:r>
              <a:t>Data Quality:</a:t>
            </a:r>
          </a:p>
          <a:p>
            <a:pPr lvl="1"/>
            <a:r>
              <a:t>✅ No missing values</a:t>
            </a:r>
          </a:p>
          <a:p>
            <a:pPr lvl="1"/>
            <a:r>
              <a:t>✅ Balanced and clean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Columns:</a:t>
            </a:r>
          </a:p>
          <a:p>
            <a:pPr lvl="1"/>
            <a:r>
              <a:t>• Make / Model – vehicle identifiers</a:t>
            </a:r>
          </a:p>
          <a:p>
            <a:pPr lvl="1"/>
            <a:r>
              <a:t>• Vehicle Class – Compact, SUV, Pickup, etc.</a:t>
            </a:r>
          </a:p>
          <a:p>
            <a:pPr lvl="1"/>
            <a:r>
              <a:t>• Engine Size (L) – 1.0L–8.4L</a:t>
            </a:r>
          </a:p>
          <a:p>
            <a:pPr lvl="1"/>
            <a:r>
              <a:t>• Cylinders – 3–12</a:t>
            </a:r>
          </a:p>
          <a:p>
            <a:pPr lvl="1"/>
            <a:r>
              <a:t>• Fuel Type – Regular, Premium, Diesel, E85, CNG</a:t>
            </a:r>
          </a:p>
          <a:p>
            <a:pPr lvl="1"/>
            <a:r>
              <a:t>• CO₂ Emissions (g/km) – Target 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Verified shape: (7385 × 12)</a:t>
            </a:r>
          </a:p>
          <a:p>
            <a:pPr marL="0" indent="0">
              <a:buNone/>
            </a:pPr>
            <a:r>
              <a:t>• Checked missing/null values → None</a:t>
            </a:r>
          </a:p>
          <a:p>
            <a:pPr marL="0" indent="0">
              <a:buNone/>
            </a:pPr>
            <a:r>
              <a:t>• Summary statistics calculated</a:t>
            </a:r>
          </a:p>
          <a:p>
            <a:pPr marL="0" indent="0">
              <a:buNone/>
            </a:pPr>
            <a:r>
              <a:t>• Unique value count for all categorical columns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Analyses Performed:</a:t>
            </a:r>
          </a:p>
          <a:p>
            <a:pPr lvl="1"/>
            <a:r>
              <a:t>• CO₂ Emission distribution</a:t>
            </a:r>
          </a:p>
          <a:p>
            <a:pPr lvl="1"/>
            <a:r>
              <a:t>• Vehicle Class distribution</a:t>
            </a:r>
          </a:p>
          <a:p>
            <a:pPr lvl="1"/>
            <a:r>
              <a:t>• Fuel Type &amp; Transmission frequency</a:t>
            </a:r>
          </a:p>
          <a:p>
            <a:pPr lvl="1"/>
            <a:r>
              <a:t>• Fuel Consumption (City vs Highway)</a:t>
            </a:r>
          </a:p>
          <a:p>
            <a:pPr lvl="1"/>
          </a:p>
          <a:p>
            <a:pPr lvl="1"/>
            <a:r>
              <a:t>Charts Used:</a:t>
            </a:r>
          </a:p>
          <a:p>
            <a:pPr lvl="1"/>
            <a:r>
              <a:t>Histogram, Bar Graph, Boxplot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Explored Relations:</a:t>
            </a:r>
          </a:p>
          <a:p>
            <a:pPr lvl="1"/>
            <a:r>
              <a:t>• Engine Size ↔ CO₂ Emissions (positive correlation)</a:t>
            </a:r>
          </a:p>
          <a:p>
            <a:pPr lvl="1"/>
            <a:r>
              <a:t>• Cylinders ↔ Fuel Consumption</a:t>
            </a:r>
          </a:p>
          <a:p>
            <a:pPr lvl="1"/>
            <a:r>
              <a:t>• Transmission ↔ Efficiency</a:t>
            </a:r>
          </a:p>
          <a:p>
            <a:pPr lvl="1"/>
            <a:r>
              <a:t>• Fuel Type ↔ Emissions</a:t>
            </a:r>
          </a:p>
          <a:p/>
          <a:p>
            <a:r>
              <a:t>Insight:</a:t>
            </a:r>
          </a:p>
          <a:p>
            <a:pPr lvl="1"/>
            <a:r>
              <a:t>Larger engines and higher cylinders → higher CO₂ emissions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Vehicle &amp; Market Insights:</a:t>
            </a:r>
          </a:p>
          <a:p>
            <a:pPr lvl="1"/>
            <a:r>
              <a:t>• 42 manufacturers represented</a:t>
            </a:r>
          </a:p>
          <a:p>
            <a:pPr lvl="1"/>
            <a:r>
              <a:t>• SUVs and Pickup Trucks dominate</a:t>
            </a:r>
          </a:p>
          <a:p>
            <a:pPr lvl="1"/>
            <a:r>
              <a:t>• Compact &amp; Subcompact least common</a:t>
            </a:r>
          </a:p>
          <a:p/>
          <a:p>
            <a:r>
              <a:t>Emission Trends:</a:t>
            </a:r>
          </a:p>
          <a:p>
            <a:pPr lvl="1"/>
            <a:r>
              <a:t>• Range: ~100–400+ g/km</a:t>
            </a:r>
          </a:p>
          <a:p>
            <a:pPr lvl="1"/>
            <a:r>
              <a:t>• Average: ~250 g/km</a:t>
            </a:r>
          </a:p>
          <a:p>
            <a:pPr lvl="1"/>
            <a:r>
              <a:t>• Mid-range emissions dominate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Fuel Consumption Trends:</a:t>
            </a:r>
          </a:p>
          <a:p>
            <a:pPr lvl="1"/>
            <a:r>
              <a:t>• City &gt; Highway usage</a:t>
            </a:r>
          </a:p>
          <a:p>
            <a:pPr lvl="1"/>
            <a:r>
              <a:t>• Combined: 4–20 L/100 km</a:t>
            </a:r>
          </a:p>
          <a:p>
            <a:pPr lvl="1"/>
            <a:r>
              <a:t>• Mid-size cars show better efficiency</a:t>
            </a:r>
          </a:p>
          <a:p/>
          <a:p>
            <a:r>
              <a:t>Fuel Type Patterns:</a:t>
            </a:r>
          </a:p>
          <a:p>
            <a:pPr lvl="1"/>
            <a:r>
              <a:t>• Gasoline dominates</a:t>
            </a:r>
          </a:p>
          <a:p>
            <a:pPr lvl="1"/>
            <a:r>
              <a:t>• Diesel moderate; E85 &amp; CNG rare</a:t>
            </a:r>
          </a:p>
          <a:p>
            <a:pPr lvl="1"/>
            <a:r>
              <a:t>• Alternative fuels = lower emissions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WPS Presentation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CO₂ Emission Data Analysis Report</vt:lpstr>
      <vt:lpstr>Objective</vt:lpstr>
      <vt:lpstr>Dataset Overview</vt:lpstr>
      <vt:lpstr>Data Columns</vt:lpstr>
      <vt:lpstr>Data Cleaning &amp; Exploration</vt:lpstr>
      <vt:lpstr>Descriptive Analytics</vt:lpstr>
      <vt:lpstr>Relationship Analysis</vt:lpstr>
      <vt:lpstr>Key Insights (1/2)</vt:lpstr>
      <vt:lpstr>Key Insights (2/2)</vt:lpstr>
      <vt:lpstr>Recommendations (1/2)</vt:lpstr>
      <vt:lpstr>Recommendations (2/2)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Sathwik Reddy</cp:lastModifiedBy>
  <cp:revision>2</cp:revision>
  <dcterms:created xsi:type="dcterms:W3CDTF">2013-01-27T09:14:00Z</dcterms:created>
  <dcterms:modified xsi:type="dcterms:W3CDTF">2025-10-07T01:16:55Z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84546F009946485E848502DC2C018C0B_12</vt:lpwstr>
  </property>
  <property fmtid="{D5CDD505-2E9C-101B-9397-08002B2CF9AE}" pid="3" name="KSOProductBuildVer">
    <vt:lpwstr>2057-12.2.0.22556</vt:lpwstr>
  </property>
</Properties>
</file>