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68" r:id="rId8"/>
    <p:sldId id="260" r:id="rId9"/>
    <p:sldId id="258" r:id="rId10"/>
    <p:sldId id="261" r:id="rId11"/>
    <p:sldId id="262" r:id="rId12"/>
    <p:sldId id="267" r:id="rId13"/>
    <p:sldId id="263" r:id="rId14"/>
    <p:sldId id="264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CEF2DC-1429-4DB1-B5A2-35F76264CA7B}">
          <p14:sldIdLst>
            <p14:sldId id="256"/>
            <p14:sldId id="257"/>
          </p14:sldIdLst>
        </p14:section>
        <p14:section name="Kotlin" id="{032B2F97-7B6A-46F2-A6B3-A0174A5395CF}">
          <p14:sldIdLst>
            <p14:sldId id="259"/>
            <p14:sldId id="268"/>
          </p14:sldIdLst>
        </p14:section>
        <p14:section name="Android Studio" id="{E553BDEC-B31D-4BEA-89D3-2652905249EA}">
          <p14:sldIdLst>
            <p14:sldId id="260"/>
          </p14:sldIdLst>
        </p14:section>
        <p14:section name="Activities &amp; Intents" id="{B37FA089-77BE-4CFE-A047-14AC4527C621}">
          <p14:sldIdLst>
            <p14:sldId id="258"/>
            <p14:sldId id="261"/>
            <p14:sldId id="262"/>
            <p14:sldId id="267"/>
            <p14:sldId id="263"/>
            <p14:sldId id="264"/>
            <p14:sldId id="265"/>
            <p14:sldId id="266"/>
          </p14:sldIdLst>
        </p14:section>
        <p14:section name="Services" id="{63DA1762-50A7-47F8-BD02-54551786E1D2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7D1E7-3EF0-41F2-BFDB-CE052134BCDA}" v="17" dt="2020-11-17T15:12:33.21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B65D1-B08B-4368-AA73-08BFC04F90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8C6A53-F7EA-4F8F-90C2-360BB85CC8C0}">
      <dgm:prSet/>
      <dgm:spPr/>
      <dgm:t>
        <a:bodyPr/>
        <a:lstStyle/>
        <a:p>
          <a:r>
            <a:rPr lang="en-GB" dirty="0"/>
            <a:t>Kotlin Recap</a:t>
          </a:r>
          <a:endParaRPr lang="en-US" dirty="0"/>
        </a:p>
      </dgm:t>
    </dgm:pt>
    <dgm:pt modelId="{C329CBFB-3789-4CC6-B1D2-8540AEC1081E}" type="parTrans" cxnId="{5706D805-ACEA-4AF7-9498-3D644D604DC4}">
      <dgm:prSet/>
      <dgm:spPr/>
      <dgm:t>
        <a:bodyPr/>
        <a:lstStyle/>
        <a:p>
          <a:endParaRPr lang="en-US"/>
        </a:p>
      </dgm:t>
    </dgm:pt>
    <dgm:pt modelId="{87D7EA41-34A7-483B-993F-737D685E909C}" type="sibTrans" cxnId="{5706D805-ACEA-4AF7-9498-3D644D604DC4}">
      <dgm:prSet/>
      <dgm:spPr/>
      <dgm:t>
        <a:bodyPr/>
        <a:lstStyle/>
        <a:p>
          <a:endParaRPr lang="en-US"/>
        </a:p>
      </dgm:t>
    </dgm:pt>
    <dgm:pt modelId="{410F3293-06B1-4A52-AC3A-0396A36F45A9}">
      <dgm:prSet/>
      <dgm:spPr/>
      <dgm:t>
        <a:bodyPr/>
        <a:lstStyle/>
        <a:p>
          <a:r>
            <a:rPr lang="en-GB" dirty="0"/>
            <a:t>Android Studio walk through</a:t>
          </a:r>
          <a:endParaRPr lang="en-US" dirty="0"/>
        </a:p>
      </dgm:t>
    </dgm:pt>
    <dgm:pt modelId="{B051A42E-C487-45D9-AF1F-46511765BC8A}" type="parTrans" cxnId="{AADCF65F-40B7-466B-8311-0484B4F28870}">
      <dgm:prSet/>
      <dgm:spPr/>
      <dgm:t>
        <a:bodyPr/>
        <a:lstStyle/>
        <a:p>
          <a:endParaRPr lang="en-US"/>
        </a:p>
      </dgm:t>
    </dgm:pt>
    <dgm:pt modelId="{16AEE417-E543-47AC-AFD6-8B33082699B9}" type="sibTrans" cxnId="{AADCF65F-40B7-466B-8311-0484B4F28870}">
      <dgm:prSet/>
      <dgm:spPr/>
      <dgm:t>
        <a:bodyPr/>
        <a:lstStyle/>
        <a:p>
          <a:endParaRPr lang="en-US"/>
        </a:p>
      </dgm:t>
    </dgm:pt>
    <dgm:pt modelId="{CD5610D4-EE59-467E-A5FF-8F749E82F653}">
      <dgm:prSet/>
      <dgm:spPr/>
      <dgm:t>
        <a:bodyPr/>
        <a:lstStyle/>
        <a:p>
          <a:r>
            <a:rPr lang="en-GB" dirty="0"/>
            <a:t>Activities and intents</a:t>
          </a:r>
          <a:endParaRPr lang="en-US" dirty="0"/>
        </a:p>
      </dgm:t>
    </dgm:pt>
    <dgm:pt modelId="{696E526D-0EDA-46FE-8C3B-A82CBD5329A5}" type="parTrans" cxnId="{B7ECACE3-33D8-40B0-9CDC-A00FD67F8591}">
      <dgm:prSet/>
      <dgm:spPr/>
      <dgm:t>
        <a:bodyPr/>
        <a:lstStyle/>
        <a:p>
          <a:endParaRPr lang="en-US"/>
        </a:p>
      </dgm:t>
    </dgm:pt>
    <dgm:pt modelId="{2521A503-D9F5-4EC4-B6C5-FEC22AA2D9C9}" type="sibTrans" cxnId="{B7ECACE3-33D8-40B0-9CDC-A00FD67F8591}">
      <dgm:prSet/>
      <dgm:spPr/>
      <dgm:t>
        <a:bodyPr/>
        <a:lstStyle/>
        <a:p>
          <a:endParaRPr lang="en-US"/>
        </a:p>
      </dgm:t>
    </dgm:pt>
    <dgm:pt modelId="{30BB0C25-797F-4147-A26D-BD1BDA11997E}">
      <dgm:prSet/>
      <dgm:spPr/>
      <dgm:t>
        <a:bodyPr/>
        <a:lstStyle/>
        <a:p>
          <a:r>
            <a:rPr lang="en-GB" dirty="0"/>
            <a:t>Services</a:t>
          </a:r>
          <a:endParaRPr lang="en-US" dirty="0"/>
        </a:p>
      </dgm:t>
    </dgm:pt>
    <dgm:pt modelId="{3E30229A-1189-40CB-BD0D-AA62FAA7CB6B}" type="parTrans" cxnId="{8AAB6CB6-375F-43CC-AEF2-5CFDCE560078}">
      <dgm:prSet/>
      <dgm:spPr/>
      <dgm:t>
        <a:bodyPr/>
        <a:lstStyle/>
        <a:p>
          <a:endParaRPr lang="en-US"/>
        </a:p>
      </dgm:t>
    </dgm:pt>
    <dgm:pt modelId="{DADCE86C-58FD-4C93-AA1F-FAE2C9F87C70}" type="sibTrans" cxnId="{8AAB6CB6-375F-43CC-AEF2-5CFDCE560078}">
      <dgm:prSet/>
      <dgm:spPr/>
      <dgm:t>
        <a:bodyPr/>
        <a:lstStyle/>
        <a:p>
          <a:endParaRPr lang="en-US"/>
        </a:p>
      </dgm:t>
    </dgm:pt>
    <dgm:pt modelId="{6F5B17A9-F910-4EA2-A3BF-B120629B29C4}" type="pres">
      <dgm:prSet presAssocID="{36DB65D1-B08B-4368-AA73-08BFC04F90B3}" presName="vert0" presStyleCnt="0">
        <dgm:presLayoutVars>
          <dgm:dir/>
          <dgm:animOne val="branch"/>
          <dgm:animLvl val="lvl"/>
        </dgm:presLayoutVars>
      </dgm:prSet>
      <dgm:spPr/>
    </dgm:pt>
    <dgm:pt modelId="{82C31BF0-B321-43E3-9D0F-DF216755A70B}" type="pres">
      <dgm:prSet presAssocID="{838C6A53-F7EA-4F8F-90C2-360BB85CC8C0}" presName="thickLine" presStyleLbl="alignNode1" presStyleIdx="0" presStyleCnt="4"/>
      <dgm:spPr/>
    </dgm:pt>
    <dgm:pt modelId="{09D37638-15B1-42E5-86DC-00B754960C0B}" type="pres">
      <dgm:prSet presAssocID="{838C6A53-F7EA-4F8F-90C2-360BB85CC8C0}" presName="horz1" presStyleCnt="0"/>
      <dgm:spPr/>
    </dgm:pt>
    <dgm:pt modelId="{BC032A2E-66C5-4346-BC5A-5F33AE599DF3}" type="pres">
      <dgm:prSet presAssocID="{838C6A53-F7EA-4F8F-90C2-360BB85CC8C0}" presName="tx1" presStyleLbl="revTx" presStyleIdx="0" presStyleCnt="4"/>
      <dgm:spPr/>
    </dgm:pt>
    <dgm:pt modelId="{219F6438-45B0-4573-8793-A793A92CB8DC}" type="pres">
      <dgm:prSet presAssocID="{838C6A53-F7EA-4F8F-90C2-360BB85CC8C0}" presName="vert1" presStyleCnt="0"/>
      <dgm:spPr/>
    </dgm:pt>
    <dgm:pt modelId="{77036995-6A2A-454B-827B-71C5417C4DF6}" type="pres">
      <dgm:prSet presAssocID="{410F3293-06B1-4A52-AC3A-0396A36F45A9}" presName="thickLine" presStyleLbl="alignNode1" presStyleIdx="1" presStyleCnt="4"/>
      <dgm:spPr/>
    </dgm:pt>
    <dgm:pt modelId="{CCAFE5CA-9DB1-4DDF-9B2E-87F90B2030FA}" type="pres">
      <dgm:prSet presAssocID="{410F3293-06B1-4A52-AC3A-0396A36F45A9}" presName="horz1" presStyleCnt="0"/>
      <dgm:spPr/>
    </dgm:pt>
    <dgm:pt modelId="{5DFAB0A1-1AB0-4B62-93AF-AFC1D83D27E5}" type="pres">
      <dgm:prSet presAssocID="{410F3293-06B1-4A52-AC3A-0396A36F45A9}" presName="tx1" presStyleLbl="revTx" presStyleIdx="1" presStyleCnt="4"/>
      <dgm:spPr/>
    </dgm:pt>
    <dgm:pt modelId="{F992984C-05DF-4A53-936F-F277F4D1EF25}" type="pres">
      <dgm:prSet presAssocID="{410F3293-06B1-4A52-AC3A-0396A36F45A9}" presName="vert1" presStyleCnt="0"/>
      <dgm:spPr/>
    </dgm:pt>
    <dgm:pt modelId="{88DF85E1-4F4E-4111-B322-580E3F5891F7}" type="pres">
      <dgm:prSet presAssocID="{CD5610D4-EE59-467E-A5FF-8F749E82F653}" presName="thickLine" presStyleLbl="alignNode1" presStyleIdx="2" presStyleCnt="4"/>
      <dgm:spPr/>
    </dgm:pt>
    <dgm:pt modelId="{2CA3DA0B-A61C-4A77-8EB8-93857E0828FB}" type="pres">
      <dgm:prSet presAssocID="{CD5610D4-EE59-467E-A5FF-8F749E82F653}" presName="horz1" presStyleCnt="0"/>
      <dgm:spPr/>
    </dgm:pt>
    <dgm:pt modelId="{262F2010-0F2E-4020-927A-DE2934C81B96}" type="pres">
      <dgm:prSet presAssocID="{CD5610D4-EE59-467E-A5FF-8F749E82F653}" presName="tx1" presStyleLbl="revTx" presStyleIdx="2" presStyleCnt="4"/>
      <dgm:spPr/>
    </dgm:pt>
    <dgm:pt modelId="{AD318860-F806-4EC9-8E75-58234F022F7A}" type="pres">
      <dgm:prSet presAssocID="{CD5610D4-EE59-467E-A5FF-8F749E82F653}" presName="vert1" presStyleCnt="0"/>
      <dgm:spPr/>
    </dgm:pt>
    <dgm:pt modelId="{8DA442EB-97CD-4F45-BC23-152ABC14A144}" type="pres">
      <dgm:prSet presAssocID="{30BB0C25-797F-4147-A26D-BD1BDA11997E}" presName="thickLine" presStyleLbl="alignNode1" presStyleIdx="3" presStyleCnt="4"/>
      <dgm:spPr/>
    </dgm:pt>
    <dgm:pt modelId="{1B1732F0-1257-4033-9ECF-EF5602171DAE}" type="pres">
      <dgm:prSet presAssocID="{30BB0C25-797F-4147-A26D-BD1BDA11997E}" presName="horz1" presStyleCnt="0"/>
      <dgm:spPr/>
    </dgm:pt>
    <dgm:pt modelId="{B664F10D-9298-417C-973B-F9C9F0BA61D3}" type="pres">
      <dgm:prSet presAssocID="{30BB0C25-797F-4147-A26D-BD1BDA11997E}" presName="tx1" presStyleLbl="revTx" presStyleIdx="3" presStyleCnt="4"/>
      <dgm:spPr/>
    </dgm:pt>
    <dgm:pt modelId="{3F5FBF0D-BBE1-4634-9273-DEB39B9CD945}" type="pres">
      <dgm:prSet presAssocID="{30BB0C25-797F-4147-A26D-BD1BDA11997E}" presName="vert1" presStyleCnt="0"/>
      <dgm:spPr/>
    </dgm:pt>
  </dgm:ptLst>
  <dgm:cxnLst>
    <dgm:cxn modelId="{5706D805-ACEA-4AF7-9498-3D644D604DC4}" srcId="{36DB65D1-B08B-4368-AA73-08BFC04F90B3}" destId="{838C6A53-F7EA-4F8F-90C2-360BB85CC8C0}" srcOrd="0" destOrd="0" parTransId="{C329CBFB-3789-4CC6-B1D2-8540AEC1081E}" sibTransId="{87D7EA41-34A7-483B-993F-737D685E909C}"/>
    <dgm:cxn modelId="{891D3D0F-9851-4614-A39E-8F7B552B7DBB}" type="presOf" srcId="{410F3293-06B1-4A52-AC3A-0396A36F45A9}" destId="{5DFAB0A1-1AB0-4B62-93AF-AFC1D83D27E5}" srcOrd="0" destOrd="0" presId="urn:microsoft.com/office/officeart/2008/layout/LinedList"/>
    <dgm:cxn modelId="{AADCF65F-40B7-466B-8311-0484B4F28870}" srcId="{36DB65D1-B08B-4368-AA73-08BFC04F90B3}" destId="{410F3293-06B1-4A52-AC3A-0396A36F45A9}" srcOrd="1" destOrd="0" parTransId="{B051A42E-C487-45D9-AF1F-46511765BC8A}" sibTransId="{16AEE417-E543-47AC-AFD6-8B33082699B9}"/>
    <dgm:cxn modelId="{E70B5D6D-4496-48CC-A1E6-3B5570E66035}" type="presOf" srcId="{30BB0C25-797F-4147-A26D-BD1BDA11997E}" destId="{B664F10D-9298-417C-973B-F9C9F0BA61D3}" srcOrd="0" destOrd="0" presId="urn:microsoft.com/office/officeart/2008/layout/LinedList"/>
    <dgm:cxn modelId="{B4227B52-7772-448B-BB57-CFF54F87D6CC}" type="presOf" srcId="{CD5610D4-EE59-467E-A5FF-8F749E82F653}" destId="{262F2010-0F2E-4020-927A-DE2934C81B96}" srcOrd="0" destOrd="0" presId="urn:microsoft.com/office/officeart/2008/layout/LinedList"/>
    <dgm:cxn modelId="{C497F17B-C1E7-49AF-8F3E-4580DF95EB47}" type="presOf" srcId="{838C6A53-F7EA-4F8F-90C2-360BB85CC8C0}" destId="{BC032A2E-66C5-4346-BC5A-5F33AE599DF3}" srcOrd="0" destOrd="0" presId="urn:microsoft.com/office/officeart/2008/layout/LinedList"/>
    <dgm:cxn modelId="{8AAB6CB6-375F-43CC-AEF2-5CFDCE560078}" srcId="{36DB65D1-B08B-4368-AA73-08BFC04F90B3}" destId="{30BB0C25-797F-4147-A26D-BD1BDA11997E}" srcOrd="3" destOrd="0" parTransId="{3E30229A-1189-40CB-BD0D-AA62FAA7CB6B}" sibTransId="{DADCE86C-58FD-4C93-AA1F-FAE2C9F87C70}"/>
    <dgm:cxn modelId="{E443F5DD-C5BC-489D-92CD-3FF81D7F777F}" type="presOf" srcId="{36DB65D1-B08B-4368-AA73-08BFC04F90B3}" destId="{6F5B17A9-F910-4EA2-A3BF-B120629B29C4}" srcOrd="0" destOrd="0" presId="urn:microsoft.com/office/officeart/2008/layout/LinedList"/>
    <dgm:cxn modelId="{B7ECACE3-33D8-40B0-9CDC-A00FD67F8591}" srcId="{36DB65D1-B08B-4368-AA73-08BFC04F90B3}" destId="{CD5610D4-EE59-467E-A5FF-8F749E82F653}" srcOrd="2" destOrd="0" parTransId="{696E526D-0EDA-46FE-8C3B-A82CBD5329A5}" sibTransId="{2521A503-D9F5-4EC4-B6C5-FEC22AA2D9C9}"/>
    <dgm:cxn modelId="{8DCDE729-F45F-4DAD-8378-A26ACCEBA282}" type="presParOf" srcId="{6F5B17A9-F910-4EA2-A3BF-B120629B29C4}" destId="{82C31BF0-B321-43E3-9D0F-DF216755A70B}" srcOrd="0" destOrd="0" presId="urn:microsoft.com/office/officeart/2008/layout/LinedList"/>
    <dgm:cxn modelId="{0C382C0F-954B-40D1-AAC9-471725BF0A07}" type="presParOf" srcId="{6F5B17A9-F910-4EA2-A3BF-B120629B29C4}" destId="{09D37638-15B1-42E5-86DC-00B754960C0B}" srcOrd="1" destOrd="0" presId="urn:microsoft.com/office/officeart/2008/layout/LinedList"/>
    <dgm:cxn modelId="{4E7F8738-73B5-4067-A25E-D3C545526A02}" type="presParOf" srcId="{09D37638-15B1-42E5-86DC-00B754960C0B}" destId="{BC032A2E-66C5-4346-BC5A-5F33AE599DF3}" srcOrd="0" destOrd="0" presId="urn:microsoft.com/office/officeart/2008/layout/LinedList"/>
    <dgm:cxn modelId="{3580BC94-EB45-4FA6-85F3-FA4A21B635E9}" type="presParOf" srcId="{09D37638-15B1-42E5-86DC-00B754960C0B}" destId="{219F6438-45B0-4573-8793-A793A92CB8DC}" srcOrd="1" destOrd="0" presId="urn:microsoft.com/office/officeart/2008/layout/LinedList"/>
    <dgm:cxn modelId="{BFB5A80F-164A-4D49-A6A6-96D5500C35BE}" type="presParOf" srcId="{6F5B17A9-F910-4EA2-A3BF-B120629B29C4}" destId="{77036995-6A2A-454B-827B-71C5417C4DF6}" srcOrd="2" destOrd="0" presId="urn:microsoft.com/office/officeart/2008/layout/LinedList"/>
    <dgm:cxn modelId="{A0C1CD76-3C55-4954-9B76-5EC95344FE79}" type="presParOf" srcId="{6F5B17A9-F910-4EA2-A3BF-B120629B29C4}" destId="{CCAFE5CA-9DB1-4DDF-9B2E-87F90B2030FA}" srcOrd="3" destOrd="0" presId="urn:microsoft.com/office/officeart/2008/layout/LinedList"/>
    <dgm:cxn modelId="{0CCC0836-4925-40A6-9F48-6275D2D57483}" type="presParOf" srcId="{CCAFE5CA-9DB1-4DDF-9B2E-87F90B2030FA}" destId="{5DFAB0A1-1AB0-4B62-93AF-AFC1D83D27E5}" srcOrd="0" destOrd="0" presId="urn:microsoft.com/office/officeart/2008/layout/LinedList"/>
    <dgm:cxn modelId="{482DAB2F-5E25-40FD-9789-417C5C11115A}" type="presParOf" srcId="{CCAFE5CA-9DB1-4DDF-9B2E-87F90B2030FA}" destId="{F992984C-05DF-4A53-936F-F277F4D1EF25}" srcOrd="1" destOrd="0" presId="urn:microsoft.com/office/officeart/2008/layout/LinedList"/>
    <dgm:cxn modelId="{65D975C9-7CD6-4EE6-BB34-02C0C9E1102A}" type="presParOf" srcId="{6F5B17A9-F910-4EA2-A3BF-B120629B29C4}" destId="{88DF85E1-4F4E-4111-B322-580E3F5891F7}" srcOrd="4" destOrd="0" presId="urn:microsoft.com/office/officeart/2008/layout/LinedList"/>
    <dgm:cxn modelId="{F0D48FEA-023A-4DB9-BB45-E67F6D67BABF}" type="presParOf" srcId="{6F5B17A9-F910-4EA2-A3BF-B120629B29C4}" destId="{2CA3DA0B-A61C-4A77-8EB8-93857E0828FB}" srcOrd="5" destOrd="0" presId="urn:microsoft.com/office/officeart/2008/layout/LinedList"/>
    <dgm:cxn modelId="{8130170D-41ED-4537-9408-D9E5BC0F551F}" type="presParOf" srcId="{2CA3DA0B-A61C-4A77-8EB8-93857E0828FB}" destId="{262F2010-0F2E-4020-927A-DE2934C81B96}" srcOrd="0" destOrd="0" presId="urn:microsoft.com/office/officeart/2008/layout/LinedList"/>
    <dgm:cxn modelId="{0C06C7D3-0A0C-4457-9186-100AA56613F4}" type="presParOf" srcId="{2CA3DA0B-A61C-4A77-8EB8-93857E0828FB}" destId="{AD318860-F806-4EC9-8E75-58234F022F7A}" srcOrd="1" destOrd="0" presId="urn:microsoft.com/office/officeart/2008/layout/LinedList"/>
    <dgm:cxn modelId="{BD82AA3D-B049-45CE-B5D4-467340A8A32C}" type="presParOf" srcId="{6F5B17A9-F910-4EA2-A3BF-B120629B29C4}" destId="{8DA442EB-97CD-4F45-BC23-152ABC14A144}" srcOrd="6" destOrd="0" presId="urn:microsoft.com/office/officeart/2008/layout/LinedList"/>
    <dgm:cxn modelId="{F11DCD09-BBCC-4BA3-B161-20AFF40C5E84}" type="presParOf" srcId="{6F5B17A9-F910-4EA2-A3BF-B120629B29C4}" destId="{1B1732F0-1257-4033-9ECF-EF5602171DAE}" srcOrd="7" destOrd="0" presId="urn:microsoft.com/office/officeart/2008/layout/LinedList"/>
    <dgm:cxn modelId="{A16654E5-C55D-49F2-8366-EF80205F6B19}" type="presParOf" srcId="{1B1732F0-1257-4033-9ECF-EF5602171DAE}" destId="{B664F10D-9298-417C-973B-F9C9F0BA61D3}" srcOrd="0" destOrd="0" presId="urn:microsoft.com/office/officeart/2008/layout/LinedList"/>
    <dgm:cxn modelId="{F70D1FB3-7F11-4007-8C2C-843EEEF89B41}" type="presParOf" srcId="{1B1732F0-1257-4033-9ECF-EF5602171DAE}" destId="{3F5FBF0D-BBE1-4634-9273-DEB39B9CD9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A3E8F-8354-4979-B2C1-6073D79CCB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16C5F-09EB-4714-A90B-4191D18C9325}">
      <dgm:prSet/>
      <dgm:spPr/>
      <dgm:t>
        <a:bodyPr/>
        <a:lstStyle/>
        <a:p>
          <a:r>
            <a:rPr lang="en-GB" dirty="0"/>
            <a:t>Less lines</a:t>
          </a:r>
          <a:endParaRPr lang="en-US" dirty="0"/>
        </a:p>
      </dgm:t>
    </dgm:pt>
    <dgm:pt modelId="{509FD87D-C869-4376-BA40-08787B2F794C}" type="parTrans" cxnId="{3077358A-F7DE-46C4-BB88-4417FF930327}">
      <dgm:prSet/>
      <dgm:spPr/>
      <dgm:t>
        <a:bodyPr/>
        <a:lstStyle/>
        <a:p>
          <a:endParaRPr lang="en-US"/>
        </a:p>
      </dgm:t>
    </dgm:pt>
    <dgm:pt modelId="{98560BF3-DD24-49E9-98C5-C39930052545}" type="sibTrans" cxnId="{3077358A-F7DE-46C4-BB88-4417FF930327}">
      <dgm:prSet/>
      <dgm:spPr/>
      <dgm:t>
        <a:bodyPr/>
        <a:lstStyle/>
        <a:p>
          <a:endParaRPr lang="en-US"/>
        </a:p>
      </dgm:t>
    </dgm:pt>
    <dgm:pt modelId="{B1B1ABDC-B8C1-4D48-9921-3DDE6D3742A8}">
      <dgm:prSet/>
      <dgm:spPr/>
      <dgm:t>
        <a:bodyPr/>
        <a:lstStyle/>
        <a:p>
          <a:r>
            <a:rPr lang="en-GB" dirty="0"/>
            <a:t>Easy Code</a:t>
          </a:r>
          <a:endParaRPr lang="en-US" dirty="0"/>
        </a:p>
      </dgm:t>
    </dgm:pt>
    <dgm:pt modelId="{DCD0A7CE-53E2-4451-A549-9C08542446CF}" type="parTrans" cxnId="{3E4D485C-CF74-405D-AE1F-0786F7DFDD8E}">
      <dgm:prSet/>
      <dgm:spPr/>
      <dgm:t>
        <a:bodyPr/>
        <a:lstStyle/>
        <a:p>
          <a:endParaRPr lang="en-US"/>
        </a:p>
      </dgm:t>
    </dgm:pt>
    <dgm:pt modelId="{0C0AB0B6-F06F-4159-A5E0-E33D33461787}" type="sibTrans" cxnId="{3E4D485C-CF74-405D-AE1F-0786F7DFDD8E}">
      <dgm:prSet/>
      <dgm:spPr/>
      <dgm:t>
        <a:bodyPr/>
        <a:lstStyle/>
        <a:p>
          <a:endParaRPr lang="en-US"/>
        </a:p>
      </dgm:t>
    </dgm:pt>
    <dgm:pt modelId="{035D42CD-5B76-474A-A474-9027AB57D8F6}">
      <dgm:prSet/>
      <dgm:spPr/>
      <dgm:t>
        <a:bodyPr/>
        <a:lstStyle/>
        <a:p>
          <a:r>
            <a:rPr lang="en-GB" dirty="0"/>
            <a:t>Compatibility</a:t>
          </a:r>
          <a:endParaRPr lang="en-US" dirty="0"/>
        </a:p>
      </dgm:t>
    </dgm:pt>
    <dgm:pt modelId="{27056590-38EB-4135-A12A-006C44B93F29}" type="parTrans" cxnId="{B95CE678-9067-46EC-8E58-37C6EB6DF3C4}">
      <dgm:prSet/>
      <dgm:spPr/>
      <dgm:t>
        <a:bodyPr/>
        <a:lstStyle/>
        <a:p>
          <a:endParaRPr lang="en-US"/>
        </a:p>
      </dgm:t>
    </dgm:pt>
    <dgm:pt modelId="{D02BF293-ECF3-48A3-8CA8-8DD2327873E0}" type="sibTrans" cxnId="{B95CE678-9067-46EC-8E58-37C6EB6DF3C4}">
      <dgm:prSet/>
      <dgm:spPr/>
      <dgm:t>
        <a:bodyPr/>
        <a:lstStyle/>
        <a:p>
          <a:endParaRPr lang="en-US"/>
        </a:p>
      </dgm:t>
    </dgm:pt>
    <dgm:pt modelId="{26F61279-3480-402B-8F22-1C527A289235}">
      <dgm:prSet/>
      <dgm:spPr/>
      <dgm:t>
        <a:bodyPr/>
        <a:lstStyle/>
        <a:p>
          <a:r>
            <a:rPr lang="en-GB" dirty="0"/>
            <a:t>Null References</a:t>
          </a:r>
          <a:endParaRPr lang="en-US" dirty="0"/>
        </a:p>
      </dgm:t>
    </dgm:pt>
    <dgm:pt modelId="{2F7C33E9-2790-4978-BF57-4435954BAE0D}" type="parTrans" cxnId="{373BFA5D-F1DC-4077-AA9E-729995391F65}">
      <dgm:prSet/>
      <dgm:spPr/>
      <dgm:t>
        <a:bodyPr/>
        <a:lstStyle/>
        <a:p>
          <a:endParaRPr lang="en-US"/>
        </a:p>
      </dgm:t>
    </dgm:pt>
    <dgm:pt modelId="{5E69664A-5466-4514-9A48-EB43BCADDA36}" type="sibTrans" cxnId="{373BFA5D-F1DC-4077-AA9E-729995391F65}">
      <dgm:prSet/>
      <dgm:spPr/>
      <dgm:t>
        <a:bodyPr/>
        <a:lstStyle/>
        <a:p>
          <a:endParaRPr lang="en-US"/>
        </a:p>
      </dgm:t>
    </dgm:pt>
    <dgm:pt modelId="{F5A67197-2C87-46FB-8EBE-C6B00CAAFFFE}">
      <dgm:prSet/>
      <dgm:spPr/>
      <dgm:t>
        <a:bodyPr/>
        <a:lstStyle/>
        <a:p>
          <a:r>
            <a:rPr lang="en-GB" dirty="0"/>
            <a:t>A fix to Java’s flaws</a:t>
          </a:r>
          <a:endParaRPr lang="en-US" dirty="0"/>
        </a:p>
      </dgm:t>
    </dgm:pt>
    <dgm:pt modelId="{13E02E72-C5A4-49CC-A511-318909701C20}" type="parTrans" cxnId="{9382D2B3-6233-4DF3-87B3-5FADBA8B048A}">
      <dgm:prSet/>
      <dgm:spPr/>
      <dgm:t>
        <a:bodyPr/>
        <a:lstStyle/>
        <a:p>
          <a:endParaRPr lang="en-US"/>
        </a:p>
      </dgm:t>
    </dgm:pt>
    <dgm:pt modelId="{EE45B4F7-CFC0-48FA-807E-F23996D2DCBB}" type="sibTrans" cxnId="{9382D2B3-6233-4DF3-87B3-5FADBA8B048A}">
      <dgm:prSet/>
      <dgm:spPr/>
      <dgm:t>
        <a:bodyPr/>
        <a:lstStyle/>
        <a:p>
          <a:endParaRPr lang="en-US"/>
        </a:p>
      </dgm:t>
    </dgm:pt>
    <dgm:pt modelId="{24575AED-7E68-4DE3-A1C9-08A4649CC4F3}" type="pres">
      <dgm:prSet presAssocID="{6A3A3E8F-8354-4979-B2C1-6073D79CCB68}" presName="linear" presStyleCnt="0">
        <dgm:presLayoutVars>
          <dgm:animLvl val="lvl"/>
          <dgm:resizeHandles val="exact"/>
        </dgm:presLayoutVars>
      </dgm:prSet>
      <dgm:spPr/>
    </dgm:pt>
    <dgm:pt modelId="{F5C1806E-CAD3-4B77-B7E8-5D1FD7813C51}" type="pres">
      <dgm:prSet presAssocID="{39A16C5F-09EB-4714-A90B-4191D18C93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860805-8B4B-4C2D-A61B-747F5879F29D}" type="pres">
      <dgm:prSet presAssocID="{98560BF3-DD24-49E9-98C5-C39930052545}" presName="spacer" presStyleCnt="0"/>
      <dgm:spPr/>
    </dgm:pt>
    <dgm:pt modelId="{C6192719-FA34-484E-9E52-FDDD3E5EAA6C}" type="pres">
      <dgm:prSet presAssocID="{B1B1ABDC-B8C1-4D48-9921-3DDE6D3742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A554D0-1002-48DB-8D1A-E91637599613}" type="pres">
      <dgm:prSet presAssocID="{0C0AB0B6-F06F-4159-A5E0-E33D33461787}" presName="spacer" presStyleCnt="0"/>
      <dgm:spPr/>
    </dgm:pt>
    <dgm:pt modelId="{B8AA1C75-3768-4731-AEF6-359FC0942796}" type="pres">
      <dgm:prSet presAssocID="{035D42CD-5B76-474A-A474-9027AB57D8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814013-A561-429C-A8FB-C96BB6060085}" type="pres">
      <dgm:prSet presAssocID="{D02BF293-ECF3-48A3-8CA8-8DD2327873E0}" presName="spacer" presStyleCnt="0"/>
      <dgm:spPr/>
    </dgm:pt>
    <dgm:pt modelId="{04B7A030-37C0-45F4-8AD1-42087D8CCD41}" type="pres">
      <dgm:prSet presAssocID="{26F61279-3480-402B-8F22-1C527A2892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789925-3932-465D-9784-019432B185CD}" type="pres">
      <dgm:prSet presAssocID="{5E69664A-5466-4514-9A48-EB43BCADDA36}" presName="spacer" presStyleCnt="0"/>
      <dgm:spPr/>
    </dgm:pt>
    <dgm:pt modelId="{D82AD93F-E8AB-41C7-AA55-F269A7DA3680}" type="pres">
      <dgm:prSet presAssocID="{F5A67197-2C87-46FB-8EBE-C6B00CAAFF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94F6C10-5873-49C8-877E-D156CA5C9BA4}" type="presOf" srcId="{39A16C5F-09EB-4714-A90B-4191D18C9325}" destId="{F5C1806E-CAD3-4B77-B7E8-5D1FD7813C51}" srcOrd="0" destOrd="0" presId="urn:microsoft.com/office/officeart/2005/8/layout/vList2"/>
    <dgm:cxn modelId="{3D069239-5B8E-4D35-9FC5-460B1936EAC8}" type="presOf" srcId="{035D42CD-5B76-474A-A474-9027AB57D8F6}" destId="{B8AA1C75-3768-4731-AEF6-359FC0942796}" srcOrd="0" destOrd="0" presId="urn:microsoft.com/office/officeart/2005/8/layout/vList2"/>
    <dgm:cxn modelId="{3D8D165C-33D2-46F2-9C29-7E10B79D96CE}" type="presOf" srcId="{F5A67197-2C87-46FB-8EBE-C6B00CAAFFFE}" destId="{D82AD93F-E8AB-41C7-AA55-F269A7DA3680}" srcOrd="0" destOrd="0" presId="urn:microsoft.com/office/officeart/2005/8/layout/vList2"/>
    <dgm:cxn modelId="{3E4D485C-CF74-405D-AE1F-0786F7DFDD8E}" srcId="{6A3A3E8F-8354-4979-B2C1-6073D79CCB68}" destId="{B1B1ABDC-B8C1-4D48-9921-3DDE6D3742A8}" srcOrd="1" destOrd="0" parTransId="{DCD0A7CE-53E2-4451-A549-9C08542446CF}" sibTransId="{0C0AB0B6-F06F-4159-A5E0-E33D33461787}"/>
    <dgm:cxn modelId="{373BFA5D-F1DC-4077-AA9E-729995391F65}" srcId="{6A3A3E8F-8354-4979-B2C1-6073D79CCB68}" destId="{26F61279-3480-402B-8F22-1C527A289235}" srcOrd="3" destOrd="0" parTransId="{2F7C33E9-2790-4978-BF57-4435954BAE0D}" sibTransId="{5E69664A-5466-4514-9A48-EB43BCADDA36}"/>
    <dgm:cxn modelId="{7C882E66-C3F3-4C23-A110-2EBB287816A8}" type="presOf" srcId="{B1B1ABDC-B8C1-4D48-9921-3DDE6D3742A8}" destId="{C6192719-FA34-484E-9E52-FDDD3E5EAA6C}" srcOrd="0" destOrd="0" presId="urn:microsoft.com/office/officeart/2005/8/layout/vList2"/>
    <dgm:cxn modelId="{B95CE678-9067-46EC-8E58-37C6EB6DF3C4}" srcId="{6A3A3E8F-8354-4979-B2C1-6073D79CCB68}" destId="{035D42CD-5B76-474A-A474-9027AB57D8F6}" srcOrd="2" destOrd="0" parTransId="{27056590-38EB-4135-A12A-006C44B93F29}" sibTransId="{D02BF293-ECF3-48A3-8CA8-8DD2327873E0}"/>
    <dgm:cxn modelId="{C570D883-41C9-4A9C-A2D3-18EBBC09D27F}" type="presOf" srcId="{6A3A3E8F-8354-4979-B2C1-6073D79CCB68}" destId="{24575AED-7E68-4DE3-A1C9-08A4649CC4F3}" srcOrd="0" destOrd="0" presId="urn:microsoft.com/office/officeart/2005/8/layout/vList2"/>
    <dgm:cxn modelId="{3077358A-F7DE-46C4-BB88-4417FF930327}" srcId="{6A3A3E8F-8354-4979-B2C1-6073D79CCB68}" destId="{39A16C5F-09EB-4714-A90B-4191D18C9325}" srcOrd="0" destOrd="0" parTransId="{509FD87D-C869-4376-BA40-08787B2F794C}" sibTransId="{98560BF3-DD24-49E9-98C5-C39930052545}"/>
    <dgm:cxn modelId="{9382D2B3-6233-4DF3-87B3-5FADBA8B048A}" srcId="{6A3A3E8F-8354-4979-B2C1-6073D79CCB68}" destId="{F5A67197-2C87-46FB-8EBE-C6B00CAAFFFE}" srcOrd="4" destOrd="0" parTransId="{13E02E72-C5A4-49CC-A511-318909701C20}" sibTransId="{EE45B4F7-CFC0-48FA-807E-F23996D2DCBB}"/>
    <dgm:cxn modelId="{9B12A0EC-7F91-4D31-909C-8D0AFE91AD86}" type="presOf" srcId="{26F61279-3480-402B-8F22-1C527A289235}" destId="{04B7A030-37C0-45F4-8AD1-42087D8CCD41}" srcOrd="0" destOrd="0" presId="urn:microsoft.com/office/officeart/2005/8/layout/vList2"/>
    <dgm:cxn modelId="{F57C5093-5770-4D91-BD49-54E980D23931}" type="presParOf" srcId="{24575AED-7E68-4DE3-A1C9-08A4649CC4F3}" destId="{F5C1806E-CAD3-4B77-B7E8-5D1FD7813C51}" srcOrd="0" destOrd="0" presId="urn:microsoft.com/office/officeart/2005/8/layout/vList2"/>
    <dgm:cxn modelId="{1CEF913F-82D5-4196-9AF1-4D2F4FFDD459}" type="presParOf" srcId="{24575AED-7E68-4DE3-A1C9-08A4649CC4F3}" destId="{27860805-8B4B-4C2D-A61B-747F5879F29D}" srcOrd="1" destOrd="0" presId="urn:microsoft.com/office/officeart/2005/8/layout/vList2"/>
    <dgm:cxn modelId="{E43B402A-61DD-44A3-87AD-B09143536C5D}" type="presParOf" srcId="{24575AED-7E68-4DE3-A1C9-08A4649CC4F3}" destId="{C6192719-FA34-484E-9E52-FDDD3E5EAA6C}" srcOrd="2" destOrd="0" presId="urn:microsoft.com/office/officeart/2005/8/layout/vList2"/>
    <dgm:cxn modelId="{0DF61F36-5225-400B-B854-586C23348F3A}" type="presParOf" srcId="{24575AED-7E68-4DE3-A1C9-08A4649CC4F3}" destId="{CDA554D0-1002-48DB-8D1A-E91637599613}" srcOrd="3" destOrd="0" presId="urn:microsoft.com/office/officeart/2005/8/layout/vList2"/>
    <dgm:cxn modelId="{577817A5-66F0-4A8A-AF6A-E8916B672104}" type="presParOf" srcId="{24575AED-7E68-4DE3-A1C9-08A4649CC4F3}" destId="{B8AA1C75-3768-4731-AEF6-359FC0942796}" srcOrd="4" destOrd="0" presId="urn:microsoft.com/office/officeart/2005/8/layout/vList2"/>
    <dgm:cxn modelId="{A6562431-D67D-4007-A734-6DFDEF80C050}" type="presParOf" srcId="{24575AED-7E68-4DE3-A1C9-08A4649CC4F3}" destId="{7C814013-A561-429C-A8FB-C96BB6060085}" srcOrd="5" destOrd="0" presId="urn:microsoft.com/office/officeart/2005/8/layout/vList2"/>
    <dgm:cxn modelId="{2681FB76-6767-40C9-BE6D-35DB8E3D75F8}" type="presParOf" srcId="{24575AED-7E68-4DE3-A1C9-08A4649CC4F3}" destId="{04B7A030-37C0-45F4-8AD1-42087D8CCD41}" srcOrd="6" destOrd="0" presId="urn:microsoft.com/office/officeart/2005/8/layout/vList2"/>
    <dgm:cxn modelId="{5DC1B69E-E475-47E1-A16F-EE81D6F0453D}" type="presParOf" srcId="{24575AED-7E68-4DE3-A1C9-08A4649CC4F3}" destId="{DD789925-3932-465D-9784-019432B185CD}" srcOrd="7" destOrd="0" presId="urn:microsoft.com/office/officeart/2005/8/layout/vList2"/>
    <dgm:cxn modelId="{39CA13FE-9DD0-443E-9059-A2175828553D}" type="presParOf" srcId="{24575AED-7E68-4DE3-A1C9-08A4649CC4F3}" destId="{D82AD93F-E8AB-41C7-AA55-F269A7DA36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31BF0-B321-43E3-9D0F-DF216755A70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32A2E-66C5-4346-BC5A-5F33AE599DF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Kotlin Recap</a:t>
          </a:r>
          <a:endParaRPr lang="en-US" sz="4400" kern="1200" dirty="0"/>
        </a:p>
      </dsp:txBody>
      <dsp:txXfrm>
        <a:off x="0" y="0"/>
        <a:ext cx="6900512" cy="1384035"/>
      </dsp:txXfrm>
    </dsp:sp>
    <dsp:sp modelId="{77036995-6A2A-454B-827B-71C5417C4DF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AB0A1-1AB0-4B62-93AF-AFC1D83D27E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Android Studio walk through</a:t>
          </a:r>
          <a:endParaRPr lang="en-US" sz="4400" kern="1200" dirty="0"/>
        </a:p>
      </dsp:txBody>
      <dsp:txXfrm>
        <a:off x="0" y="1384035"/>
        <a:ext cx="6900512" cy="1384035"/>
      </dsp:txXfrm>
    </dsp:sp>
    <dsp:sp modelId="{88DF85E1-4F4E-4111-B322-580E3F5891F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F2010-0F2E-4020-927A-DE2934C81B9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Activities and intents</a:t>
          </a:r>
          <a:endParaRPr lang="en-US" sz="4400" kern="1200" dirty="0"/>
        </a:p>
      </dsp:txBody>
      <dsp:txXfrm>
        <a:off x="0" y="2768070"/>
        <a:ext cx="6900512" cy="1384035"/>
      </dsp:txXfrm>
    </dsp:sp>
    <dsp:sp modelId="{8DA442EB-97CD-4F45-BC23-152ABC14A14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4F10D-9298-417C-973B-F9C9F0BA61D3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Services</a:t>
          </a:r>
          <a:endParaRPr lang="en-US" sz="44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806E-CAD3-4B77-B7E8-5D1FD7813C51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Less lines</a:t>
          </a:r>
          <a:endParaRPr lang="en-US" sz="3900" kern="1200" dirty="0"/>
        </a:p>
      </dsp:txBody>
      <dsp:txXfrm>
        <a:off x="45663" y="104481"/>
        <a:ext cx="6497934" cy="844089"/>
      </dsp:txXfrm>
    </dsp:sp>
    <dsp:sp modelId="{C6192719-FA34-484E-9E52-FDDD3E5EAA6C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Easy Code</a:t>
          </a:r>
          <a:endParaRPr lang="en-US" sz="3900" kern="1200" dirty="0"/>
        </a:p>
      </dsp:txBody>
      <dsp:txXfrm>
        <a:off x="45663" y="1152216"/>
        <a:ext cx="6497934" cy="844089"/>
      </dsp:txXfrm>
    </dsp:sp>
    <dsp:sp modelId="{B8AA1C75-3768-4731-AEF6-359FC0942796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Compatibility</a:t>
          </a:r>
          <a:endParaRPr lang="en-US" sz="3900" kern="1200" dirty="0"/>
        </a:p>
      </dsp:txBody>
      <dsp:txXfrm>
        <a:off x="45663" y="2199951"/>
        <a:ext cx="6497934" cy="844089"/>
      </dsp:txXfrm>
    </dsp:sp>
    <dsp:sp modelId="{04B7A030-37C0-45F4-8AD1-42087D8CCD41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Null References</a:t>
          </a:r>
          <a:endParaRPr lang="en-US" sz="3900" kern="1200" dirty="0"/>
        </a:p>
      </dsp:txBody>
      <dsp:txXfrm>
        <a:off x="45663" y="3247686"/>
        <a:ext cx="6497934" cy="844089"/>
      </dsp:txXfrm>
    </dsp:sp>
    <dsp:sp modelId="{D82AD93F-E8AB-41C7-AA55-F269A7DA3680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 fix to Java’s flaws</a:t>
          </a:r>
          <a:endParaRPr lang="en-US" sz="3900" kern="1200" dirty="0"/>
        </a:p>
      </dsp:txBody>
      <dsp:txXfrm>
        <a:off x="45663" y="4295422"/>
        <a:ext cx="649793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970C9-A602-406F-AE4C-9F58B3F31A78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219C9-7A6E-464D-B961-11344A29A3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7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null-safety.html?_ga=2.160463160.4677848.1556028175-1534943252.155602817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 </a:t>
            </a:r>
          </a:p>
          <a:p>
            <a:r>
              <a:rPr lang="en-GB" dirty="0"/>
              <a:t>9:30 – 10:30 – kotlin </a:t>
            </a:r>
          </a:p>
          <a:p>
            <a:r>
              <a:rPr lang="en-GB" dirty="0"/>
              <a:t>Break?</a:t>
            </a:r>
          </a:p>
          <a:p>
            <a:endParaRPr lang="en-GB" dirty="0"/>
          </a:p>
          <a:p>
            <a:r>
              <a:rPr lang="en-GB" dirty="0"/>
              <a:t>10:45 – 11:15</a:t>
            </a:r>
          </a:p>
          <a:p>
            <a:endParaRPr lang="en-GB" dirty="0"/>
          </a:p>
          <a:p>
            <a:r>
              <a:rPr lang="en-GB" dirty="0"/>
              <a:t>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0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reasons for why intents are used.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162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A4A4A"/>
                </a:solidFill>
                <a:effectLst/>
                <a:latin typeface="Open Sans"/>
              </a:rPr>
              <a:t> long running operations, i.e., Internet downloads, 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don’t have to use kotlin! 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Kotlin is a statically-typed language which is very easy to read and write. It has a much simpler and shorter code than Java’s code for the same problem. As this makes the language more human-readable, it becomes easy to debug. Kotlin’s code is much smaller and streamlines the programming process, in comparison to Java.</a:t>
            </a:r>
          </a:p>
          <a:p>
            <a:endParaRPr lang="en-GB" b="0" i="0" dirty="0">
              <a:solidFill>
                <a:srgbClr val="0A0A0A"/>
              </a:solidFill>
              <a:effectLst/>
              <a:latin typeface="Merriweather"/>
            </a:endParaRPr>
          </a:p>
          <a:p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Kotlin programs do not need semicolons in their program. This makes the programs easy to read and understand. They also have smart casts and string templates. Such a language code increases the chances of bugs. The code being in a concise language means fewer chances of both runtime and compile time errors. Kotlin gives a simple way to use mutable and immutable declarations for different data structures.</a:t>
            </a:r>
          </a:p>
          <a:p>
            <a:endParaRPr lang="en-GB" b="0" i="0" dirty="0">
              <a:solidFill>
                <a:srgbClr val="0A0A0A"/>
              </a:solidFill>
              <a:effectLst/>
              <a:latin typeface="Merriweather"/>
            </a:endParaRPr>
          </a:p>
          <a:p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Kotlin can easily exchange and use information from Java in a number of ways. This is one of the most powerful advantages of Kotlin. Java and Kotlin code can co-exist in the same project. Kotlin plays well with the Java programming language. Moreover, a number of Java libraries can be used in Kotlin projects, making it even more compatible.</a:t>
            </a:r>
          </a:p>
          <a:p>
            <a:endParaRPr lang="en-GB" b="0" i="0" dirty="0">
              <a:solidFill>
                <a:srgbClr val="0A0A0A"/>
              </a:solidFill>
              <a:effectLst/>
              <a:latin typeface="Merriweather"/>
            </a:endParaRPr>
          </a:p>
          <a:p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One of the biggest advantages of Kotlin over Java is the null references. </a:t>
            </a:r>
          </a:p>
          <a:p>
            <a:pPr algn="l"/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The only possible </a:t>
            </a:r>
            <a:r>
              <a:rPr lang="en-GB" b="0" i="0" u="sng" dirty="0">
                <a:solidFill>
                  <a:srgbClr val="0A0A0A"/>
                </a:solidFill>
                <a:effectLst/>
                <a:latin typeface="Merriweather"/>
                <a:hlinkClick r:id="rId3"/>
              </a:rPr>
              <a:t>causes</a:t>
            </a: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 of NPE’s may be: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An explicit call to throw NullPointerException();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Usage of the !! operator that is described below;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Some data inconsistency with regard to initialization, such as when: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An uninitialized this available in a constructor is passed and used somewhere (“leaking this”);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A superclass constructor calls an open member whose implementation in the derived class uses uninitialized state;</a:t>
            </a:r>
          </a:p>
          <a:p>
            <a:pPr algn="l">
              <a:buFont typeface="+mj-lt"/>
              <a:buAutoNum type="arabicPeriod" startAt="4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Java interoperation: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Attempts to access a member on a null reference of a platform type;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Generic types used for Java interoperation with incorrect nullability, e.g. a piece of Java code might add null into a Kotlin MutableList&lt;String&gt;, meaning that MutableList&lt;String?&gt; should be used for working with it;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Other issues caused by external Java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0A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A0A0A"/>
                </a:solidFill>
                <a:effectLst/>
                <a:latin typeface="Merriweather"/>
              </a:rPr>
              <a:t>Kotlin removes the boilerplate code, greatly eliminates possible errors. It possesses features like delegations, late initializations.</a:t>
            </a:r>
          </a:p>
          <a:p>
            <a:endParaRPr lang="en-GB" b="0" i="0" dirty="0">
              <a:solidFill>
                <a:srgbClr val="0A0A0A"/>
              </a:solidFill>
              <a:effectLst/>
              <a:latin typeface="Merriweather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03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var vs val</a:t>
            </a:r>
          </a:p>
          <a:p>
            <a:r>
              <a:rPr lang="en-GB" dirty="0"/>
              <a:t>Var – can be reassigned many times </a:t>
            </a:r>
          </a:p>
          <a:p>
            <a:r>
              <a:rPr lang="en-GB" dirty="0"/>
              <a:t>Val – is more of a constant variable similar to final </a:t>
            </a:r>
          </a:p>
          <a:p>
            <a:endParaRPr lang="en-GB" dirty="0"/>
          </a:p>
          <a:p>
            <a:r>
              <a:rPr lang="en-GB" dirty="0"/>
              <a:t>We don’t need to specify the type as it is inferred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7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APK analyser </a:t>
            </a:r>
          </a:p>
          <a:p>
            <a:r>
              <a:rPr lang="en-GB" dirty="0"/>
              <a:t>Vector asset studio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29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Intent facilitates communication between different components 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An </a:t>
            </a:r>
            <a:r>
              <a:rPr lang="en-GB" u="none" strike="noStrike" dirty="0">
                <a:solidFill>
                  <a:srgbClr val="1A73E8"/>
                </a:solidFill>
                <a:effectLst/>
                <a:hlinkClick r:id="rId3"/>
              </a:rPr>
              <a:t>Intent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 is an object that provides runtime binding between separate components, such as two activities. 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GB" u="none" strike="noStrike" dirty="0">
                <a:solidFill>
                  <a:srgbClr val="1A73E8"/>
                </a:solidFill>
                <a:effectLst/>
                <a:hlinkClick r:id="rId3"/>
              </a:rPr>
              <a:t>Intent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 represents an app’s intent to do something. 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There are Two types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Explicit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Implicit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9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enter a name and then when we submit it we go to a new activity passing in the name we entered.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you have more then one browser then it may ask which browser you would like to use to open the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16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 link in Gmail open a new application in this case chrome and passes the URL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219C9-7A6E-464D-B961-11344A29A3B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7CE-2A4A-49F6-B649-9B39A7EA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DC27-5692-476E-A59D-7FD7D9B2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0D86-8E51-4F06-BC01-1ED98498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2506-CBC3-4803-A148-529DAF4F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06A-9CA6-4718-92D0-E4BB2C15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5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6BD5-5BE2-4150-8C46-9CF3FF22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7B63F-2998-4364-A88A-FAEACAC2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254A-A3A0-44A1-BA53-60A3A18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6B54-62DD-41E5-B205-3275E47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9C83-019C-4CBA-87B1-03D90695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FC2B9-961D-44C2-AC01-BD7EFE1B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01DC5-EF0F-4135-9EAE-1FA2C808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CAC7-3A0B-474B-99A3-42C892A2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0A98-9860-4666-9B58-3806F67C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08C6-B4C8-4537-ACAC-F4F9419A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47A2-4435-449D-98AB-6C321AE0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027E-2C96-410E-BA9D-D302A838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851E-E598-4C6F-B8A1-2D3C9CDC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523F-A04B-4F66-9473-E71D26DC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8C96-A6E6-45BA-8929-7949A56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DDE2-0292-407A-AB3A-F3D722EC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6393-3125-4504-89F0-3C463F4C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98E0-56FE-4757-960F-2D1DC69D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B0E3-C51A-4D72-83DF-13A23C7B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173F-2C59-40FA-BE0A-BEC02C35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3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A90C-80F2-417C-85B8-61BF0E44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0DEC-0DC8-4227-837B-DDE0BA18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80F44-AD9F-41CC-A9BF-A0521809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3A31-C982-4449-954F-B55FAD2C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5A7F-B676-41D3-8F81-18F5232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5D52-E5BC-4105-BFC2-90456DB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5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EA3-D3F1-4CA4-B24D-AFA430B2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7BFE-DD93-4FE1-B74B-02A3D34C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71E7C-1A70-4FE9-90D5-B33AF00D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89486-8529-44EC-8CD1-CE65A15A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9B263-7069-4457-8430-B2BB3168C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31D98-BA5B-4EF9-A455-AE6B0C2B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27497-BFD7-43EE-A9A2-E0A13DD1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10744-71B5-462F-90B0-F2A96194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0B94-E347-4028-AA8B-BD05EF8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680F-6BC4-47CB-A2B5-E247F55D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4E17E-97BF-4FF3-880B-9CFABBC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5EC48-D6E2-4701-8923-07042A55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3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5723D-E0B0-4489-9320-06DF29B5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09260-8B90-4473-81DE-B6B4469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80695-E59D-4DA3-9EEF-C8572F21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0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EA2-0F09-4986-9082-A398DF89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3C2F-2F35-489D-B104-63100DA3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656AB-9F30-4792-8988-26A907E2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476D-2F1E-4201-9598-66637EE3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3E0-3F46-4345-8F8D-EEE42D0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16D3-DC44-48E6-9E7C-5D0D4E62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34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FB71-1B33-4FDF-B1FE-8A72D2F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54F7-1729-4954-A9DB-5236797FB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1972-63BB-4BB1-BB73-B8038702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490A-4AA4-44F4-BC27-6266D544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1454-0EF7-4340-A7E6-6D020E29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DA053-8CC8-4405-9D60-FBD6D79A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9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D8BE4-14B6-407D-AC00-2EBEB37E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39D8-8993-4479-B979-8D435BDF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02AE-998C-43C3-BC72-B3DA9C72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4053-B9E1-47F4-A5E4-DD3E2D8D256E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48AE-55F7-4DDB-B94B-23A5315A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D73-F450-43F1-B962-342F4AF0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FD18-3255-4471-B1AD-80201A079E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10EC0-5DDA-4348-B556-662489D8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Android Refresher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93C5-1B04-4904-A7CF-4B531A4A8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6A4D-8F87-4DDA-BDCF-D685FF6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what's an Intent?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942-5F99-4856-8582-9096CE50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351338"/>
          </a:xfrm>
        </p:spPr>
        <p:txBody>
          <a:bodyPr/>
          <a:lstStyle/>
          <a:p>
            <a:r>
              <a:rPr lang="en-GB" dirty="0"/>
              <a:t>An intent is a messaging object that is used to request an action from another application component.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47BD8B-6764-407D-81D9-7E084E89A622}"/>
              </a:ext>
            </a:extLst>
          </p:cNvPr>
          <p:cNvGrpSpPr/>
          <p:nvPr/>
        </p:nvGrpSpPr>
        <p:grpSpPr>
          <a:xfrm>
            <a:off x="1181099" y="2717800"/>
            <a:ext cx="2184347" cy="4140200"/>
            <a:chOff x="8187338" y="0"/>
            <a:chExt cx="3284924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7C343-8A73-4619-9471-8C37C615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2DD3D-C7FA-4F08-A390-EB5CE5E5A6A0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07A46F5-B215-4E65-86FB-EAC831026D93}"/>
              </a:ext>
            </a:extLst>
          </p:cNvPr>
          <p:cNvSpPr txBox="1"/>
          <p:nvPr/>
        </p:nvSpPr>
        <p:spPr>
          <a:xfrm>
            <a:off x="1379324" y="3871903"/>
            <a:ext cx="1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a name: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19257-42E9-4703-A7C5-826EE3A61DBD}"/>
              </a:ext>
            </a:extLst>
          </p:cNvPr>
          <p:cNvCxnSpPr/>
          <p:nvPr/>
        </p:nvCxnSpPr>
        <p:spPr>
          <a:xfrm>
            <a:off x="1520687" y="4447382"/>
            <a:ext cx="12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56E5FA-3A38-4750-86B2-C2F421184CDB}"/>
              </a:ext>
            </a:extLst>
          </p:cNvPr>
          <p:cNvCxnSpPr>
            <a:cxnSpLocks/>
          </p:cNvCxnSpPr>
          <p:nvPr/>
        </p:nvCxnSpPr>
        <p:spPr>
          <a:xfrm flipV="1">
            <a:off x="1524000" y="4241235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5B0F9-259E-40F8-8DF9-AD7FE328867E}"/>
              </a:ext>
            </a:extLst>
          </p:cNvPr>
          <p:cNvGrpSpPr/>
          <p:nvPr/>
        </p:nvGrpSpPr>
        <p:grpSpPr>
          <a:xfrm>
            <a:off x="4757087" y="2717800"/>
            <a:ext cx="2184347" cy="4140200"/>
            <a:chOff x="8187338" y="0"/>
            <a:chExt cx="3284924" cy="6858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23B92C-1471-432F-A184-229043CE5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C675B0-216B-4449-B406-5AA090E40A2C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BE5ED7-70F2-4DB8-8230-F48C904BF75F}"/>
              </a:ext>
            </a:extLst>
          </p:cNvPr>
          <p:cNvSpPr txBox="1"/>
          <p:nvPr/>
        </p:nvSpPr>
        <p:spPr>
          <a:xfrm>
            <a:off x="4955312" y="3871903"/>
            <a:ext cx="1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a name: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BFB7C-5BA4-47D7-8BAD-599F95FC9D28}"/>
              </a:ext>
            </a:extLst>
          </p:cNvPr>
          <p:cNvCxnSpPr/>
          <p:nvPr/>
        </p:nvCxnSpPr>
        <p:spPr>
          <a:xfrm>
            <a:off x="5061725" y="4447382"/>
            <a:ext cx="12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6F8FE7-A1F1-44F8-90DA-3827812AFA1B}"/>
              </a:ext>
            </a:extLst>
          </p:cNvPr>
          <p:cNvSpPr txBox="1"/>
          <p:nvPr/>
        </p:nvSpPr>
        <p:spPr>
          <a:xfrm>
            <a:off x="5013545" y="4138319"/>
            <a:ext cx="14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James Bond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E0E8FA-AE7B-4D77-9CB0-7A4FFF3266A6}"/>
              </a:ext>
            </a:extLst>
          </p:cNvPr>
          <p:cNvGrpSpPr/>
          <p:nvPr/>
        </p:nvGrpSpPr>
        <p:grpSpPr>
          <a:xfrm>
            <a:off x="8350511" y="2717800"/>
            <a:ext cx="2184347" cy="4140200"/>
            <a:chOff x="8187338" y="0"/>
            <a:chExt cx="3284924" cy="6858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204420F-2117-43A8-8106-7D14E9AC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928204-67E4-4F99-9B70-98ACB72DFA70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7FFB81B-885E-4B85-A79B-DB79FC5FB2BC}"/>
              </a:ext>
            </a:extLst>
          </p:cNvPr>
          <p:cNvSpPr txBox="1"/>
          <p:nvPr/>
        </p:nvSpPr>
        <p:spPr>
          <a:xfrm>
            <a:off x="8446174" y="3871903"/>
            <a:ext cx="189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name you entered was: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D393F-1CC5-4111-9253-5CF86B2F4403}"/>
              </a:ext>
            </a:extLst>
          </p:cNvPr>
          <p:cNvSpPr txBox="1"/>
          <p:nvPr/>
        </p:nvSpPr>
        <p:spPr>
          <a:xfrm>
            <a:off x="8548736" y="4447382"/>
            <a:ext cx="14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James Bond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D982DD-0CAB-4A9F-9E84-BACF87D38779}"/>
              </a:ext>
            </a:extLst>
          </p:cNvPr>
          <p:cNvSpPr/>
          <p:nvPr/>
        </p:nvSpPr>
        <p:spPr>
          <a:xfrm>
            <a:off x="1689046" y="5807631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108471-66A7-4D88-AC5F-6C6B35383596}"/>
              </a:ext>
            </a:extLst>
          </p:cNvPr>
          <p:cNvSpPr/>
          <p:nvPr/>
        </p:nvSpPr>
        <p:spPr>
          <a:xfrm>
            <a:off x="5238212" y="5810397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4D9622-B6BB-491B-9524-D219F410F476}"/>
              </a:ext>
            </a:extLst>
          </p:cNvPr>
          <p:cNvSpPr/>
          <p:nvPr/>
        </p:nvSpPr>
        <p:spPr>
          <a:xfrm>
            <a:off x="8823475" y="5807631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0411D5-503A-4FC6-BC45-29AE22D132A6}"/>
              </a:ext>
            </a:extLst>
          </p:cNvPr>
          <p:cNvSpPr txBox="1"/>
          <p:nvPr/>
        </p:nvSpPr>
        <p:spPr>
          <a:xfrm>
            <a:off x="1462484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Main_Activity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CA123-6D12-45D3-9F7F-657404283E13}"/>
              </a:ext>
            </a:extLst>
          </p:cNvPr>
          <p:cNvSpPr txBox="1"/>
          <p:nvPr/>
        </p:nvSpPr>
        <p:spPr>
          <a:xfrm>
            <a:off x="8684186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New_Activity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254AE-8292-4B54-9002-4BD3E2B49400}"/>
              </a:ext>
            </a:extLst>
          </p:cNvPr>
          <p:cNvSpPr txBox="1"/>
          <p:nvPr/>
        </p:nvSpPr>
        <p:spPr>
          <a:xfrm>
            <a:off x="5073335" y="2388977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Main_Activity</a:t>
            </a:r>
          </a:p>
        </p:txBody>
      </p:sp>
    </p:spTree>
    <p:extLst>
      <p:ext uri="{BB962C8B-B14F-4D97-AF65-F5344CB8AC3E}">
        <p14:creationId xmlns:p14="http://schemas.microsoft.com/office/powerpoint/2010/main" val="103678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6A4D-8F87-4DDA-BDCF-D685FF6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942-5F99-4856-8582-9096CE50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351338"/>
          </a:xfrm>
        </p:spPr>
        <p:txBody>
          <a:bodyPr/>
          <a:lstStyle/>
          <a:p>
            <a:r>
              <a:rPr lang="en-GB" dirty="0"/>
              <a:t>Communicates between two activities inside the same application.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368882-E9AD-4BE8-96BB-D88A6202C26E}"/>
              </a:ext>
            </a:extLst>
          </p:cNvPr>
          <p:cNvGrpSpPr/>
          <p:nvPr/>
        </p:nvGrpSpPr>
        <p:grpSpPr>
          <a:xfrm>
            <a:off x="1181099" y="2717800"/>
            <a:ext cx="2184347" cy="4140200"/>
            <a:chOff x="8187338" y="0"/>
            <a:chExt cx="3284924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A1511C-4969-4646-98DC-7987DD440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0E0ADC-83CA-446F-94A9-631DEF53B06B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1A3E88-8D1B-4342-97CD-D068D8992828}"/>
              </a:ext>
            </a:extLst>
          </p:cNvPr>
          <p:cNvSpPr txBox="1"/>
          <p:nvPr/>
        </p:nvSpPr>
        <p:spPr>
          <a:xfrm>
            <a:off x="1379324" y="3871903"/>
            <a:ext cx="1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a name: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69605C-7CE6-42F6-A1F2-B767E8544909}"/>
              </a:ext>
            </a:extLst>
          </p:cNvPr>
          <p:cNvCxnSpPr/>
          <p:nvPr/>
        </p:nvCxnSpPr>
        <p:spPr>
          <a:xfrm>
            <a:off x="1520687" y="4447382"/>
            <a:ext cx="12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79A8CD-8A28-4686-8F97-3B626C9B2D09}"/>
              </a:ext>
            </a:extLst>
          </p:cNvPr>
          <p:cNvCxnSpPr>
            <a:cxnSpLocks/>
          </p:cNvCxnSpPr>
          <p:nvPr/>
        </p:nvCxnSpPr>
        <p:spPr>
          <a:xfrm flipV="1">
            <a:off x="1524000" y="4241235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7D5B51-5F4C-46B0-92F3-6E1C9595C58A}"/>
              </a:ext>
            </a:extLst>
          </p:cNvPr>
          <p:cNvGrpSpPr/>
          <p:nvPr/>
        </p:nvGrpSpPr>
        <p:grpSpPr>
          <a:xfrm>
            <a:off x="8350511" y="2717800"/>
            <a:ext cx="2184347" cy="4140200"/>
            <a:chOff x="8187338" y="0"/>
            <a:chExt cx="3284924" cy="6858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42C327C-B10D-4D43-97F8-7BDA7CBF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461F40-BD92-429B-962B-91EE918B562D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DDB8273-E773-45CC-9C80-86FAF0EEF82C}"/>
              </a:ext>
            </a:extLst>
          </p:cNvPr>
          <p:cNvSpPr txBox="1"/>
          <p:nvPr/>
        </p:nvSpPr>
        <p:spPr>
          <a:xfrm>
            <a:off x="8446174" y="3871903"/>
            <a:ext cx="189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name you entered was: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3B532-E3CA-478A-A935-1EC088CE3686}"/>
              </a:ext>
            </a:extLst>
          </p:cNvPr>
          <p:cNvSpPr txBox="1"/>
          <p:nvPr/>
        </p:nvSpPr>
        <p:spPr>
          <a:xfrm>
            <a:off x="8548736" y="4447382"/>
            <a:ext cx="14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JK Growling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E6680D-11A9-44CB-92EA-F0DFE649C71F}"/>
              </a:ext>
            </a:extLst>
          </p:cNvPr>
          <p:cNvSpPr/>
          <p:nvPr/>
        </p:nvSpPr>
        <p:spPr>
          <a:xfrm>
            <a:off x="1689046" y="5807631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8E544B-2ED6-4975-959A-C94D6105FE98}"/>
              </a:ext>
            </a:extLst>
          </p:cNvPr>
          <p:cNvSpPr/>
          <p:nvPr/>
        </p:nvSpPr>
        <p:spPr>
          <a:xfrm>
            <a:off x="8823475" y="5807631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DDBA06-80BA-4E23-9511-6610DD866D00}"/>
              </a:ext>
            </a:extLst>
          </p:cNvPr>
          <p:cNvSpPr txBox="1"/>
          <p:nvPr/>
        </p:nvSpPr>
        <p:spPr>
          <a:xfrm>
            <a:off x="1462484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Main_Activity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ED3951-8AF4-4ACA-8819-929DA8D852D3}"/>
              </a:ext>
            </a:extLst>
          </p:cNvPr>
          <p:cNvSpPr txBox="1"/>
          <p:nvPr/>
        </p:nvSpPr>
        <p:spPr>
          <a:xfrm>
            <a:off x="8684186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New_Activity</a:t>
            </a:r>
          </a:p>
        </p:txBody>
      </p:sp>
    </p:spTree>
    <p:extLst>
      <p:ext uri="{BB962C8B-B14F-4D97-AF65-F5344CB8AC3E}">
        <p14:creationId xmlns:p14="http://schemas.microsoft.com/office/powerpoint/2010/main" val="12815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6A4D-8F87-4DDA-BDCF-D685FF6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942-5F99-4856-8582-9096CE50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351338"/>
          </a:xfrm>
        </p:spPr>
        <p:txBody>
          <a:bodyPr/>
          <a:lstStyle/>
          <a:p>
            <a:r>
              <a:rPr lang="en-GB" dirty="0"/>
              <a:t>Communicates between two activities of different application.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368882-E9AD-4BE8-96BB-D88A6202C26E}"/>
              </a:ext>
            </a:extLst>
          </p:cNvPr>
          <p:cNvGrpSpPr/>
          <p:nvPr/>
        </p:nvGrpSpPr>
        <p:grpSpPr>
          <a:xfrm>
            <a:off x="1181099" y="2717800"/>
            <a:ext cx="2184347" cy="4140200"/>
            <a:chOff x="8187338" y="0"/>
            <a:chExt cx="3284924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A1511C-4969-4646-98DC-7987DD440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0E0ADC-83CA-446F-94A9-631DEF53B06B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7D5B51-5F4C-46B0-92F3-6E1C9595C58A}"/>
              </a:ext>
            </a:extLst>
          </p:cNvPr>
          <p:cNvGrpSpPr/>
          <p:nvPr/>
        </p:nvGrpSpPr>
        <p:grpSpPr>
          <a:xfrm>
            <a:off x="8350511" y="2717800"/>
            <a:ext cx="2184347" cy="4140200"/>
            <a:chOff x="8187338" y="0"/>
            <a:chExt cx="3284924" cy="6858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42C327C-B10D-4D43-97F8-7BDA7CBF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461F40-BD92-429B-962B-91EE918B562D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8DDBA06-80BA-4E23-9511-6610DD866D00}"/>
              </a:ext>
            </a:extLst>
          </p:cNvPr>
          <p:cNvSpPr txBox="1"/>
          <p:nvPr/>
        </p:nvSpPr>
        <p:spPr>
          <a:xfrm>
            <a:off x="1462484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Main_Activity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ED3951-8AF4-4ACA-8819-929DA8D852D3}"/>
              </a:ext>
            </a:extLst>
          </p:cNvPr>
          <p:cNvSpPr txBox="1"/>
          <p:nvPr/>
        </p:nvSpPr>
        <p:spPr>
          <a:xfrm>
            <a:off x="8684186" y="2378780"/>
            <a:ext cx="15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New_Activity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C7975-8E66-41C5-A602-0CC100B7589D}"/>
              </a:ext>
            </a:extLst>
          </p:cNvPr>
          <p:cNvSpPr/>
          <p:nvPr/>
        </p:nvSpPr>
        <p:spPr>
          <a:xfrm>
            <a:off x="1351722" y="3180522"/>
            <a:ext cx="586408" cy="143855"/>
          </a:xfrm>
          <a:prstGeom prst="rect">
            <a:avLst/>
          </a:prstGeom>
          <a:solidFill>
            <a:srgbClr val="6100EB"/>
          </a:solidFill>
          <a:ln>
            <a:solidFill>
              <a:srgbClr val="6100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1D109-4EB1-494C-88D8-80CE0DFD2A7D}"/>
              </a:ext>
            </a:extLst>
          </p:cNvPr>
          <p:cNvSpPr/>
          <p:nvPr/>
        </p:nvSpPr>
        <p:spPr>
          <a:xfrm>
            <a:off x="8528858" y="3180522"/>
            <a:ext cx="586408" cy="143855"/>
          </a:xfrm>
          <a:prstGeom prst="rect">
            <a:avLst/>
          </a:prstGeom>
          <a:solidFill>
            <a:srgbClr val="6100EB"/>
          </a:solidFill>
          <a:ln>
            <a:solidFill>
              <a:srgbClr val="6100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02EC8-BC21-4995-AE9C-ABCE975A74FE}"/>
              </a:ext>
            </a:extLst>
          </p:cNvPr>
          <p:cNvSpPr txBox="1"/>
          <p:nvPr/>
        </p:nvSpPr>
        <p:spPr>
          <a:xfrm>
            <a:off x="1256060" y="3024443"/>
            <a:ext cx="12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3559E-FC58-4994-95D3-6A9652002EC9}"/>
              </a:ext>
            </a:extLst>
          </p:cNvPr>
          <p:cNvSpPr txBox="1"/>
          <p:nvPr/>
        </p:nvSpPr>
        <p:spPr>
          <a:xfrm>
            <a:off x="8446174" y="3050216"/>
            <a:ext cx="12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Chrome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DF75-E864-4229-8ED6-9F1F355882D2}"/>
              </a:ext>
            </a:extLst>
          </p:cNvPr>
          <p:cNvSpPr txBox="1"/>
          <p:nvPr/>
        </p:nvSpPr>
        <p:spPr>
          <a:xfrm>
            <a:off x="1276762" y="3597965"/>
            <a:ext cx="19930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Dear JK Growling</a:t>
            </a:r>
          </a:p>
          <a:p>
            <a:endParaRPr lang="en-GB" sz="1400" dirty="0"/>
          </a:p>
          <a:p>
            <a:r>
              <a:rPr lang="en-GB" sz="1400" dirty="0"/>
              <a:t>Please click the following click</a:t>
            </a:r>
          </a:p>
          <a:p>
            <a:r>
              <a:rPr lang="en-GB" sz="1400" u="sng" dirty="0">
                <a:solidFill>
                  <a:srgbClr val="002060"/>
                </a:solidFill>
              </a:rPr>
              <a:t>www.qa.com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400" dirty="0"/>
              <a:t>Kind regards,</a:t>
            </a:r>
          </a:p>
          <a:p>
            <a:r>
              <a:rPr lang="en-GB" sz="1400" dirty="0"/>
              <a:t>Chewbarka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A00EC-EAE1-4DAE-B627-BA0FD5B85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03" y="3373897"/>
            <a:ext cx="1980793" cy="3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F874-4608-467F-A033-1065FB7E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Intents are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F086-BE6C-4A67-87CE-0FA3CF3E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GB" sz="2400" dirty="0"/>
              <a:t>Starting an activity</a:t>
            </a:r>
          </a:p>
          <a:p>
            <a:r>
              <a:rPr lang="en-GB" sz="2400" dirty="0"/>
              <a:t>Starting a service </a:t>
            </a:r>
          </a:p>
          <a:p>
            <a:r>
              <a:rPr lang="en-GB" sz="2400" dirty="0"/>
              <a:t>Passing data in same application or different application. </a:t>
            </a:r>
          </a:p>
          <a:p>
            <a:endParaRPr lang="en-GB" sz="24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09C798A-557A-42D4-A1E6-770E46299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633BC-E849-4648-9259-B6F0EF3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What's a service?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564D-AE9E-400D-8CEF-435BCF29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An application component that can perform long-running operations in the background. Services do not provide any user interface.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FA237180-2B2A-4AE6-B4F0-DF28D93D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2E646-C8A4-46C2-8BD9-364F2D48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What are we going to cover?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6347AA-EA4E-49E4-8986-AC3AC7BFF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199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75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21C19-787B-4B8B-B862-4F2820BD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GB" dirty="0"/>
              <a:t>Why use Kotlin?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E152AD-2638-43C9-87D6-D4FFA8BC1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88232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93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DFFD-CAEC-4B15-B978-3FC7F68E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95E6-F5D2-4B06-8DB8-C283A1F8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89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94DA-84EF-4D9B-B770-059A4D45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2CCD-36A7-477C-81C6-B6AE392E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VCS</a:t>
            </a:r>
          </a:p>
          <a:p>
            <a:r>
              <a:rPr lang="en-GB" dirty="0"/>
              <a:t>Visual layout editor</a:t>
            </a:r>
          </a:p>
          <a:p>
            <a:r>
              <a:rPr lang="en-GB" dirty="0"/>
              <a:t>Instant app runs</a:t>
            </a:r>
          </a:p>
          <a:p>
            <a:r>
              <a:rPr lang="en-GB" dirty="0"/>
              <a:t>Fast emulator (Once it’s running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r>
              <a:rPr lang="en-GB" dirty="0"/>
              <a:t>)</a:t>
            </a:r>
          </a:p>
          <a:p>
            <a:r>
              <a:rPr lang="en-GB" dirty="0"/>
              <a:t>Great lint tool (365)</a:t>
            </a:r>
          </a:p>
          <a:p>
            <a:r>
              <a:rPr lang="en-GB" dirty="0"/>
              <a:t>Easy links to Firebase and cloud services.</a:t>
            </a:r>
          </a:p>
          <a:p>
            <a:r>
              <a:rPr lang="en-GB" dirty="0"/>
              <a:t>Java to kotlin Conversion </a:t>
            </a:r>
          </a:p>
          <a:p>
            <a:r>
              <a:rPr lang="en-GB" dirty="0"/>
              <a:t>Starter templates </a:t>
            </a:r>
          </a:p>
        </p:txBody>
      </p:sp>
    </p:spTree>
    <p:extLst>
      <p:ext uri="{BB962C8B-B14F-4D97-AF65-F5344CB8AC3E}">
        <p14:creationId xmlns:p14="http://schemas.microsoft.com/office/powerpoint/2010/main" val="38281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29F6-360C-4BFE-B60E-7445674B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AEDC-C3C4-493E-865E-FCCCC360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page or “one activity”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D5EF5-CCD2-4132-AA61-488E2812ED4D}"/>
              </a:ext>
            </a:extLst>
          </p:cNvPr>
          <p:cNvGrpSpPr/>
          <p:nvPr/>
        </p:nvGrpSpPr>
        <p:grpSpPr>
          <a:xfrm>
            <a:off x="8187338" y="0"/>
            <a:ext cx="3284924" cy="6858000"/>
            <a:chOff x="8187338" y="0"/>
            <a:chExt cx="328492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867429-F681-40BA-BBEA-61A27D31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B5B919-57FD-40E8-8B1E-7E0C3DE0CE66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BDD02F-25EC-460B-A5FC-907F61B8A6D0}"/>
              </a:ext>
            </a:extLst>
          </p:cNvPr>
          <p:cNvSpPr txBox="1"/>
          <p:nvPr/>
        </p:nvSpPr>
        <p:spPr>
          <a:xfrm>
            <a:off x="9118493" y="2945329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Activity</a:t>
            </a:r>
          </a:p>
        </p:txBody>
      </p:sp>
    </p:spTree>
    <p:extLst>
      <p:ext uri="{BB962C8B-B14F-4D97-AF65-F5344CB8AC3E}">
        <p14:creationId xmlns:p14="http://schemas.microsoft.com/office/powerpoint/2010/main" val="27232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29F6-360C-4BFE-B60E-7445674B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AEDC-C3C4-493E-865E-FCCCC360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D5EF5-CCD2-4132-AA61-488E2812ED4D}"/>
              </a:ext>
            </a:extLst>
          </p:cNvPr>
          <p:cNvGrpSpPr/>
          <p:nvPr/>
        </p:nvGrpSpPr>
        <p:grpSpPr>
          <a:xfrm>
            <a:off x="8801100" y="1435100"/>
            <a:ext cx="2671162" cy="5422900"/>
            <a:chOff x="8187338" y="0"/>
            <a:chExt cx="328492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867429-F681-40BA-BBEA-61A27D31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B5B919-57FD-40E8-8B1E-7E0C3DE0CE66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BDD02F-25EC-460B-A5FC-907F61B8A6D0}"/>
              </a:ext>
            </a:extLst>
          </p:cNvPr>
          <p:cNvSpPr txBox="1"/>
          <p:nvPr/>
        </p:nvSpPr>
        <p:spPr>
          <a:xfrm>
            <a:off x="9537593" y="3910529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Activity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4CDAF5-5828-49E9-884F-B253E76F92F9}"/>
              </a:ext>
            </a:extLst>
          </p:cNvPr>
          <p:cNvGrpSpPr/>
          <p:nvPr/>
        </p:nvGrpSpPr>
        <p:grpSpPr>
          <a:xfrm>
            <a:off x="694285" y="1435100"/>
            <a:ext cx="2671162" cy="5422900"/>
            <a:chOff x="8187338" y="0"/>
            <a:chExt cx="3284924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046AD-EB75-41E3-B12F-04D76529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6FCB3-65F7-4A57-8B9E-BED85984B3CC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F35095-70EB-4646-89AC-D47BFD1F4F0F}"/>
              </a:ext>
            </a:extLst>
          </p:cNvPr>
          <p:cNvSpPr txBox="1"/>
          <p:nvPr/>
        </p:nvSpPr>
        <p:spPr>
          <a:xfrm>
            <a:off x="1430778" y="3910529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Activity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0D08128-2075-49A6-9B16-41528E7147D7}"/>
              </a:ext>
            </a:extLst>
          </p:cNvPr>
          <p:cNvSpPr/>
          <p:nvPr/>
        </p:nvSpPr>
        <p:spPr>
          <a:xfrm>
            <a:off x="4229100" y="3314700"/>
            <a:ext cx="3860800" cy="1498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55168-7D09-4017-A0A0-92CB86736A4E}"/>
              </a:ext>
            </a:extLst>
          </p:cNvPr>
          <p:cNvSpPr/>
          <p:nvPr/>
        </p:nvSpPr>
        <p:spPr>
          <a:xfrm>
            <a:off x="1477555" y="4471472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33854-3DF9-4344-83E5-9E952F076AEF}"/>
              </a:ext>
            </a:extLst>
          </p:cNvPr>
          <p:cNvSpPr/>
          <p:nvPr/>
        </p:nvSpPr>
        <p:spPr>
          <a:xfrm>
            <a:off x="9564441" y="4471472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1</a:t>
            </a:r>
          </a:p>
        </p:txBody>
      </p:sp>
    </p:spTree>
    <p:extLst>
      <p:ext uri="{BB962C8B-B14F-4D97-AF65-F5344CB8AC3E}">
        <p14:creationId xmlns:p14="http://schemas.microsoft.com/office/powerpoint/2010/main" val="373251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29F6-360C-4BFE-B60E-7445674B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AEDC-C3C4-493E-865E-FCCCC360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D5EF5-CCD2-4132-AA61-488E2812ED4D}"/>
              </a:ext>
            </a:extLst>
          </p:cNvPr>
          <p:cNvGrpSpPr/>
          <p:nvPr/>
        </p:nvGrpSpPr>
        <p:grpSpPr>
          <a:xfrm>
            <a:off x="8953500" y="1435100"/>
            <a:ext cx="2671162" cy="5422900"/>
            <a:chOff x="8187338" y="0"/>
            <a:chExt cx="328492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867429-F681-40BA-BBEA-61A27D31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B5B919-57FD-40E8-8B1E-7E0C3DE0CE66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BDD02F-25EC-460B-A5FC-907F61B8A6D0}"/>
              </a:ext>
            </a:extLst>
          </p:cNvPr>
          <p:cNvSpPr txBox="1"/>
          <p:nvPr/>
        </p:nvSpPr>
        <p:spPr>
          <a:xfrm>
            <a:off x="9689993" y="3910529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Three Activity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4CDAF5-5828-49E9-884F-B253E76F92F9}"/>
              </a:ext>
            </a:extLst>
          </p:cNvPr>
          <p:cNvGrpSpPr/>
          <p:nvPr/>
        </p:nvGrpSpPr>
        <p:grpSpPr>
          <a:xfrm>
            <a:off x="694285" y="1435100"/>
            <a:ext cx="2671162" cy="5422900"/>
            <a:chOff x="8187338" y="0"/>
            <a:chExt cx="3284924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046AD-EB75-41E3-B12F-04D76529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6FCB3-65F7-4A57-8B9E-BED85984B3CC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F35095-70EB-4646-89AC-D47BFD1F4F0F}"/>
              </a:ext>
            </a:extLst>
          </p:cNvPr>
          <p:cNvSpPr txBox="1"/>
          <p:nvPr/>
        </p:nvSpPr>
        <p:spPr>
          <a:xfrm>
            <a:off x="1430778" y="3910529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Activity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0D08128-2075-49A6-9B16-41528E7147D7}"/>
              </a:ext>
            </a:extLst>
          </p:cNvPr>
          <p:cNvSpPr/>
          <p:nvPr/>
        </p:nvSpPr>
        <p:spPr>
          <a:xfrm>
            <a:off x="3433162" y="3405465"/>
            <a:ext cx="1358900" cy="59582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4F1714-ED24-4255-A23A-BDEAFA53BEE2}"/>
              </a:ext>
            </a:extLst>
          </p:cNvPr>
          <p:cNvGrpSpPr/>
          <p:nvPr/>
        </p:nvGrpSpPr>
        <p:grpSpPr>
          <a:xfrm>
            <a:off x="4834374" y="1406525"/>
            <a:ext cx="2671162" cy="5422900"/>
            <a:chOff x="8187338" y="0"/>
            <a:chExt cx="3284924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078475-B659-479B-878B-75F5E01E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338" y="0"/>
              <a:ext cx="3284924" cy="6858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DB8E5F-3543-4AA2-BF65-03EC73E7EC4D}"/>
                </a:ext>
              </a:extLst>
            </p:cNvPr>
            <p:cNvSpPr/>
            <p:nvPr/>
          </p:nvSpPr>
          <p:spPr>
            <a:xfrm>
              <a:off x="8331200" y="1093788"/>
              <a:ext cx="2997200" cy="501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A9E6EC-2792-4583-AF8B-6460F0FAC64C}"/>
              </a:ext>
            </a:extLst>
          </p:cNvPr>
          <p:cNvSpPr txBox="1"/>
          <p:nvPr/>
        </p:nvSpPr>
        <p:spPr>
          <a:xfrm>
            <a:off x="5570867" y="3881954"/>
            <a:ext cx="15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Activity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4B083A1-B30F-4BF2-B415-DB9A9CA59C90}"/>
              </a:ext>
            </a:extLst>
          </p:cNvPr>
          <p:cNvSpPr/>
          <p:nvPr/>
        </p:nvSpPr>
        <p:spPr>
          <a:xfrm>
            <a:off x="7500692" y="3429000"/>
            <a:ext cx="1358900" cy="59582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E9759-ECF5-4B39-A860-1CBBB5C90F12}"/>
              </a:ext>
            </a:extLst>
          </p:cNvPr>
          <p:cNvSpPr/>
          <p:nvPr/>
        </p:nvSpPr>
        <p:spPr>
          <a:xfrm>
            <a:off x="1477555" y="4471472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08E79-0C81-4078-89F7-EB7175EEF4AD}"/>
              </a:ext>
            </a:extLst>
          </p:cNvPr>
          <p:cNvSpPr/>
          <p:nvPr/>
        </p:nvSpPr>
        <p:spPr>
          <a:xfrm>
            <a:off x="1477555" y="5032415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B7775-BD19-4784-B491-701A0A6A3356}"/>
              </a:ext>
            </a:extLst>
          </p:cNvPr>
          <p:cNvSpPr/>
          <p:nvPr/>
        </p:nvSpPr>
        <p:spPr>
          <a:xfrm>
            <a:off x="5676135" y="4471472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9CA2C-FBAF-4C94-90BC-8E7D2C98F610}"/>
              </a:ext>
            </a:extLst>
          </p:cNvPr>
          <p:cNvSpPr/>
          <p:nvPr/>
        </p:nvSpPr>
        <p:spPr>
          <a:xfrm>
            <a:off x="5676135" y="5032415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51B8B-5964-4EB3-BDC2-5FA38C24806E}"/>
              </a:ext>
            </a:extLst>
          </p:cNvPr>
          <p:cNvSpPr/>
          <p:nvPr/>
        </p:nvSpPr>
        <p:spPr>
          <a:xfrm>
            <a:off x="9787570" y="4468813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2DD81-8B41-4EAD-BF05-EFB0200BF520}"/>
              </a:ext>
            </a:extLst>
          </p:cNvPr>
          <p:cNvSpPr/>
          <p:nvPr/>
        </p:nvSpPr>
        <p:spPr>
          <a:xfrm>
            <a:off x="9787570" y="5029756"/>
            <a:ext cx="12319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2</a:t>
            </a:r>
          </a:p>
        </p:txBody>
      </p:sp>
    </p:spTree>
    <p:extLst>
      <p:ext uri="{BB962C8B-B14F-4D97-AF65-F5344CB8AC3E}">
        <p14:creationId xmlns:p14="http://schemas.microsoft.com/office/powerpoint/2010/main" val="211048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FCF2-D27E-43A2-92E9-108F31BA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–Life Cycle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510B0A-9E11-419C-B549-F114819EE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25961"/>
              </p:ext>
            </p:extLst>
          </p:nvPr>
        </p:nvGraphicFramePr>
        <p:xfrm>
          <a:off x="142875" y="2231551"/>
          <a:ext cx="11405659" cy="4407371"/>
        </p:xfrm>
        <a:graphic>
          <a:graphicData uri="http://schemas.openxmlformats.org/drawingml/2006/table">
            <a:tbl>
              <a:tblPr/>
              <a:tblGrid>
                <a:gridCol w="3374380">
                  <a:extLst>
                    <a:ext uri="{9D8B030D-6E8A-4147-A177-3AD203B41FA5}">
                      <a16:colId xmlns:a16="http://schemas.microsoft.com/office/drawing/2014/main" val="1712731243"/>
                    </a:ext>
                  </a:extLst>
                </a:gridCol>
                <a:gridCol w="8031279">
                  <a:extLst>
                    <a:ext uri="{9D8B030D-6E8A-4147-A177-3AD203B41FA5}">
                      <a16:colId xmlns:a16="http://schemas.microsoft.com/office/drawing/2014/main" val="2604344442"/>
                    </a:ext>
                  </a:extLst>
                </a:gridCol>
              </a:tblGrid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onCreate()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The first callback that is called when an activity is created.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93321"/>
                  </a:ext>
                </a:extLst>
              </a:tr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onStart()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This callback is called when the activity is visible to the user.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2821"/>
                  </a:ext>
                </a:extLst>
              </a:tr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onResume()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Called when the user starts interacting with the app.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76846"/>
                  </a:ext>
                </a:extLst>
              </a:tr>
              <a:tr h="1246217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onPause()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The paused activity does not receive user input and cannot execute any code and called when the current activity is being paused and the previous activity is being resumed.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93338"/>
                  </a:ext>
                </a:extLst>
              </a:tr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onStop()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This callback is called when the activity is no longer visible.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94966"/>
                  </a:ext>
                </a:extLst>
              </a:tr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onDestroy()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This callback is called before the activity is destroyed by the system.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96021"/>
                  </a:ext>
                </a:extLst>
              </a:tr>
              <a:tr h="526859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onRestart()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This callback is called when the activity restarts after stopping it.</a:t>
                      </a:r>
                    </a:p>
                  </a:txBody>
                  <a:tcPr marL="86668" marR="86668" marT="43334" marB="433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0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22924AB8C3A5499D13F5959A458298" ma:contentTypeVersion="10" ma:contentTypeDescription="Create a new document." ma:contentTypeScope="" ma:versionID="4ade6913bec7376306b05d6a37757f7f">
  <xsd:schema xmlns:xsd="http://www.w3.org/2001/XMLSchema" xmlns:xs="http://www.w3.org/2001/XMLSchema" xmlns:p="http://schemas.microsoft.com/office/2006/metadata/properties" xmlns:ns3="234b5e7a-27d9-47d6-9e84-5a95a26d74c6" xmlns:ns4="216bebed-c8b1-43b0-a9d4-f39f65e6e708" targetNamespace="http://schemas.microsoft.com/office/2006/metadata/properties" ma:root="true" ma:fieldsID="c55cda0a37a621a8a8ed5776dc813b30" ns3:_="" ns4:_="">
    <xsd:import namespace="234b5e7a-27d9-47d6-9e84-5a95a26d74c6"/>
    <xsd:import namespace="216bebed-c8b1-43b0-a9d4-f39f65e6e7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b5e7a-27d9-47d6-9e84-5a95a26d74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ebed-c8b1-43b0-a9d4-f39f65e6e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211F14-41CE-4023-9FA1-6ED5A844B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b5e7a-27d9-47d6-9e84-5a95a26d74c6"/>
    <ds:schemaRef ds:uri="216bebed-c8b1-43b0-a9d4-f39f65e6e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78470D-C987-46F9-A33A-6CECEB344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EAA541-509C-4D86-BE27-FF7C06D1DDE5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16bebed-c8b1-43b0-a9d4-f39f65e6e708"/>
    <ds:schemaRef ds:uri="234b5e7a-27d9-47d6-9e84-5a95a26d74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974</Words>
  <Application>Microsoft Office PowerPoint</Application>
  <PresentationFormat>Widescreen</PresentationFormat>
  <Paragraphs>159</Paragraphs>
  <Slides>14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Merriweather</vt:lpstr>
      <vt:lpstr>Open Sans</vt:lpstr>
      <vt:lpstr>Roboto</vt:lpstr>
      <vt:lpstr>Office Theme</vt:lpstr>
      <vt:lpstr>Android Refresher</vt:lpstr>
      <vt:lpstr>What are we going to cover?</vt:lpstr>
      <vt:lpstr>Why use Kotlin?</vt:lpstr>
      <vt:lpstr>Classes</vt:lpstr>
      <vt:lpstr>Some things we can do</vt:lpstr>
      <vt:lpstr>What is an activity?</vt:lpstr>
      <vt:lpstr>Two activities</vt:lpstr>
      <vt:lpstr>Three activities</vt:lpstr>
      <vt:lpstr>Activity –Life Cycle Methods</vt:lpstr>
      <vt:lpstr>So what's an Intent?</vt:lpstr>
      <vt:lpstr>Explicit intent</vt:lpstr>
      <vt:lpstr>Implicit intent</vt:lpstr>
      <vt:lpstr>Intents are used for?</vt:lpstr>
      <vt:lpstr>What's a service?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Refresher</dc:title>
  <dc:creator>Ghela, Vinesh</dc:creator>
  <cp:lastModifiedBy>Ghela, Vinesh</cp:lastModifiedBy>
  <cp:revision>1</cp:revision>
  <dcterms:created xsi:type="dcterms:W3CDTF">2020-11-17T14:17:30Z</dcterms:created>
  <dcterms:modified xsi:type="dcterms:W3CDTF">2020-11-18T16:07:01Z</dcterms:modified>
</cp:coreProperties>
</file>