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svg" /><Relationship Id="rId1" Type="http://schemas.openxmlformats.org/officeDocument/2006/relationships/image" Target="../media/image1.png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10" Type="http://schemas.openxmlformats.org/officeDocument/2006/relationships/image" Target="../media/image10.svg" /><Relationship Id="rId4" Type="http://schemas.openxmlformats.org/officeDocument/2006/relationships/image" Target="../media/image4.svg" /><Relationship Id="rId9" Type="http://schemas.openxmlformats.org/officeDocument/2006/relationships/image" Target="../media/image9.png" 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svg" /><Relationship Id="rId1" Type="http://schemas.openxmlformats.org/officeDocument/2006/relationships/image" Target="../media/image1.png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10" Type="http://schemas.openxmlformats.org/officeDocument/2006/relationships/image" Target="../media/image10.svg" /><Relationship Id="rId4" Type="http://schemas.openxmlformats.org/officeDocument/2006/relationships/image" Target="../media/image4.svg" /><Relationship Id="rId9" Type="http://schemas.openxmlformats.org/officeDocument/2006/relationships/image" Target="../media/image9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05E7E-ABD7-428D-B0C9-2858D4B57E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CFBB05B-EFBA-401F-8384-CC9F0A997E15}">
      <dgm:prSet/>
      <dgm:spPr/>
      <dgm:t>
        <a:bodyPr/>
        <a:lstStyle/>
        <a:p>
          <a:r>
            <a:rPr lang="en-US"/>
            <a:t>simply put, a tool which is designed to make it easier to create, deploy, and run applications by using containers is what we call Docker. </a:t>
          </a:r>
        </a:p>
      </dgm:t>
    </dgm:pt>
    <dgm:pt modelId="{4C699732-F6FB-43D8-8CE4-4FA3D21E5F24}" type="parTrans" cxnId="{9E3FC4DB-017D-4277-804C-34A4FE873435}">
      <dgm:prSet/>
      <dgm:spPr/>
      <dgm:t>
        <a:bodyPr/>
        <a:lstStyle/>
        <a:p>
          <a:endParaRPr lang="en-US"/>
        </a:p>
      </dgm:t>
    </dgm:pt>
    <dgm:pt modelId="{41E1805F-EB5F-46A4-A933-45D78401CDEA}" type="sibTrans" cxnId="{9E3FC4DB-017D-4277-804C-34A4FE873435}">
      <dgm:prSet/>
      <dgm:spPr/>
      <dgm:t>
        <a:bodyPr/>
        <a:lstStyle/>
        <a:p>
          <a:endParaRPr lang="en-US"/>
        </a:p>
      </dgm:t>
    </dgm:pt>
    <dgm:pt modelId="{74D6E5A7-4365-425B-96C3-1146B20F0DFF}">
      <dgm:prSet/>
      <dgm:spPr/>
      <dgm:t>
        <a:bodyPr/>
        <a:lstStyle/>
        <a:p>
          <a:r>
            <a:rPr lang="en-US"/>
            <a:t>It is an open platform for developing, shipping, as well as running applications.</a:t>
          </a:r>
        </a:p>
      </dgm:t>
    </dgm:pt>
    <dgm:pt modelId="{BC1071F3-6F24-4C24-AABB-64797DF7228D}" type="parTrans" cxnId="{C474F6F8-2614-49A4-BD19-29712F745D2E}">
      <dgm:prSet/>
      <dgm:spPr/>
      <dgm:t>
        <a:bodyPr/>
        <a:lstStyle/>
        <a:p>
          <a:endParaRPr lang="en-US"/>
        </a:p>
      </dgm:t>
    </dgm:pt>
    <dgm:pt modelId="{92255A51-1618-4580-8746-AC8CB4CEA866}" type="sibTrans" cxnId="{C474F6F8-2614-49A4-BD19-29712F745D2E}">
      <dgm:prSet/>
      <dgm:spPr/>
      <dgm:t>
        <a:bodyPr/>
        <a:lstStyle/>
        <a:p>
          <a:endParaRPr lang="en-US"/>
        </a:p>
      </dgm:t>
    </dgm:pt>
    <dgm:pt modelId="{F814B6E0-2A14-4951-BA90-EB839920B7E0}">
      <dgm:prSet/>
      <dgm:spPr/>
      <dgm:t>
        <a:bodyPr/>
        <a:lstStyle/>
        <a:p>
          <a:r>
            <a:rPr lang="en-US"/>
            <a:t>See in computer we have base hardware. upon operating system(any os ).then we install Docker up on it. where docker can have many containers(image inside container). each container have one</a:t>
          </a:r>
        </a:p>
      </dgm:t>
    </dgm:pt>
    <dgm:pt modelId="{5A4ED26A-ABF9-498B-B55E-578F7C6BF6E7}" type="parTrans" cxnId="{10BC6718-56F1-4019-9DCB-76BEBF0FB783}">
      <dgm:prSet/>
      <dgm:spPr/>
      <dgm:t>
        <a:bodyPr/>
        <a:lstStyle/>
        <a:p>
          <a:endParaRPr lang="en-US"/>
        </a:p>
      </dgm:t>
    </dgm:pt>
    <dgm:pt modelId="{1A067BA1-EE17-40F6-A4D7-F914112DF790}" type="sibTrans" cxnId="{10BC6718-56F1-4019-9DCB-76BEBF0FB783}">
      <dgm:prSet/>
      <dgm:spPr/>
      <dgm:t>
        <a:bodyPr/>
        <a:lstStyle/>
        <a:p>
          <a:endParaRPr lang="en-US"/>
        </a:p>
      </dgm:t>
    </dgm:pt>
    <dgm:pt modelId="{EBCFB783-B41F-445C-B9B1-EDB5139BE82B}">
      <dgm:prSet/>
      <dgm:spPr/>
      <dgm:t>
        <a:bodyPr/>
        <a:lstStyle/>
        <a:p>
          <a:r>
            <a:rPr lang="en-US"/>
            <a:t>application. where we pack our conatiner which includes all our dependency,libraries, computer osi. then we shift to tester or other system. or we can also deploy </a:t>
          </a:r>
        </a:p>
      </dgm:t>
    </dgm:pt>
    <dgm:pt modelId="{52927B96-E5F2-4F41-8614-9C36B8640354}" type="parTrans" cxnId="{B06A3A70-5D25-4DC3-98C6-F3758C496A39}">
      <dgm:prSet/>
      <dgm:spPr/>
      <dgm:t>
        <a:bodyPr/>
        <a:lstStyle/>
        <a:p>
          <a:endParaRPr lang="en-US"/>
        </a:p>
      </dgm:t>
    </dgm:pt>
    <dgm:pt modelId="{564466F0-F597-45E7-8C5B-11B02F171E26}" type="sibTrans" cxnId="{B06A3A70-5D25-4DC3-98C6-F3758C496A39}">
      <dgm:prSet/>
      <dgm:spPr/>
      <dgm:t>
        <a:bodyPr/>
        <a:lstStyle/>
        <a:p>
          <a:endParaRPr lang="en-US"/>
        </a:p>
      </dgm:t>
    </dgm:pt>
    <dgm:pt modelId="{B88CC02E-F3FD-44F1-8691-9543B7AC1AB6}">
      <dgm:prSet/>
      <dgm:spPr/>
      <dgm:t>
        <a:bodyPr/>
        <a:lstStyle/>
        <a:p>
          <a:r>
            <a:rPr lang="en-US"/>
            <a:t>in server. </a:t>
          </a:r>
        </a:p>
      </dgm:t>
    </dgm:pt>
    <dgm:pt modelId="{4BF2CF1D-92D6-4BCA-94DF-750C12918A97}" type="parTrans" cxnId="{9558A74B-D7CE-47B9-AEAB-D024697BA0CF}">
      <dgm:prSet/>
      <dgm:spPr/>
      <dgm:t>
        <a:bodyPr/>
        <a:lstStyle/>
        <a:p>
          <a:endParaRPr lang="en-US"/>
        </a:p>
      </dgm:t>
    </dgm:pt>
    <dgm:pt modelId="{038C8076-9F6C-40A1-B51E-36B019485B9E}" type="sibTrans" cxnId="{9558A74B-D7CE-47B9-AEAB-D024697BA0CF}">
      <dgm:prSet/>
      <dgm:spPr/>
      <dgm:t>
        <a:bodyPr/>
        <a:lstStyle/>
        <a:p>
          <a:endParaRPr lang="en-US"/>
        </a:p>
      </dgm:t>
    </dgm:pt>
    <dgm:pt modelId="{0BEB7011-4C05-401F-AC87-12A932286838}" type="pres">
      <dgm:prSet presAssocID="{90005E7E-ABD7-428D-B0C9-2858D4B57E5A}" presName="root" presStyleCnt="0">
        <dgm:presLayoutVars>
          <dgm:dir/>
          <dgm:resizeHandles val="exact"/>
        </dgm:presLayoutVars>
      </dgm:prSet>
      <dgm:spPr/>
    </dgm:pt>
    <dgm:pt modelId="{BFC07251-669D-4D5C-962F-409EBB352692}" type="pres">
      <dgm:prSet presAssocID="{ACFBB05B-EFBA-401F-8384-CC9F0A997E15}" presName="compNode" presStyleCnt="0"/>
      <dgm:spPr/>
    </dgm:pt>
    <dgm:pt modelId="{740CA773-7E6A-4F3A-9A71-CED6F32C9E8E}" type="pres">
      <dgm:prSet presAssocID="{ACFBB05B-EFBA-401F-8384-CC9F0A997E15}" presName="bgRect" presStyleLbl="bgShp" presStyleIdx="0" presStyleCnt="5"/>
      <dgm:spPr/>
    </dgm:pt>
    <dgm:pt modelId="{3223009F-853B-4818-8E29-23A98DDC5A4D}" type="pres">
      <dgm:prSet presAssocID="{ACFBB05B-EFBA-401F-8384-CC9F0A997E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234E04-B3A4-46E7-971C-E687CC192B26}" type="pres">
      <dgm:prSet presAssocID="{ACFBB05B-EFBA-401F-8384-CC9F0A997E15}" presName="spaceRect" presStyleCnt="0"/>
      <dgm:spPr/>
    </dgm:pt>
    <dgm:pt modelId="{5A7DFFDE-8F6A-4DCF-913A-FA36112BDC1A}" type="pres">
      <dgm:prSet presAssocID="{ACFBB05B-EFBA-401F-8384-CC9F0A997E15}" presName="parTx" presStyleLbl="revTx" presStyleIdx="0" presStyleCnt="5">
        <dgm:presLayoutVars>
          <dgm:chMax val="0"/>
          <dgm:chPref val="0"/>
        </dgm:presLayoutVars>
      </dgm:prSet>
      <dgm:spPr/>
    </dgm:pt>
    <dgm:pt modelId="{E0DE0CCC-2B05-488D-B426-78DF7E91E29C}" type="pres">
      <dgm:prSet presAssocID="{41E1805F-EB5F-46A4-A933-45D78401CDEA}" presName="sibTrans" presStyleCnt="0"/>
      <dgm:spPr/>
    </dgm:pt>
    <dgm:pt modelId="{E9837C8E-A479-45FF-A5F6-E409492F3074}" type="pres">
      <dgm:prSet presAssocID="{74D6E5A7-4365-425B-96C3-1146B20F0DFF}" presName="compNode" presStyleCnt="0"/>
      <dgm:spPr/>
    </dgm:pt>
    <dgm:pt modelId="{47DBFA13-45A6-4B59-9C3E-97C74658384C}" type="pres">
      <dgm:prSet presAssocID="{74D6E5A7-4365-425B-96C3-1146B20F0DFF}" presName="bgRect" presStyleLbl="bgShp" presStyleIdx="1" presStyleCnt="5"/>
      <dgm:spPr/>
    </dgm:pt>
    <dgm:pt modelId="{263EA38A-C376-419B-972C-877B5ED4F39B}" type="pres">
      <dgm:prSet presAssocID="{74D6E5A7-4365-425B-96C3-1146B20F0D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0C40AF0C-8636-4C6C-84A0-1A9B9CB1CB9C}" type="pres">
      <dgm:prSet presAssocID="{74D6E5A7-4365-425B-96C3-1146B20F0DFF}" presName="spaceRect" presStyleCnt="0"/>
      <dgm:spPr/>
    </dgm:pt>
    <dgm:pt modelId="{604150D9-5383-4145-9915-D6221E1909A4}" type="pres">
      <dgm:prSet presAssocID="{74D6E5A7-4365-425B-96C3-1146B20F0DFF}" presName="parTx" presStyleLbl="revTx" presStyleIdx="1" presStyleCnt="5">
        <dgm:presLayoutVars>
          <dgm:chMax val="0"/>
          <dgm:chPref val="0"/>
        </dgm:presLayoutVars>
      </dgm:prSet>
      <dgm:spPr/>
    </dgm:pt>
    <dgm:pt modelId="{E0569707-51E9-4AF7-A3B9-4B5A27BF8656}" type="pres">
      <dgm:prSet presAssocID="{92255A51-1618-4580-8746-AC8CB4CEA866}" presName="sibTrans" presStyleCnt="0"/>
      <dgm:spPr/>
    </dgm:pt>
    <dgm:pt modelId="{9635C9B3-AE8A-452C-9415-0575AFB20632}" type="pres">
      <dgm:prSet presAssocID="{F814B6E0-2A14-4951-BA90-EB839920B7E0}" presName="compNode" presStyleCnt="0"/>
      <dgm:spPr/>
    </dgm:pt>
    <dgm:pt modelId="{E9ECE855-C68B-47AC-8362-EDC6206EF42E}" type="pres">
      <dgm:prSet presAssocID="{F814B6E0-2A14-4951-BA90-EB839920B7E0}" presName="bgRect" presStyleLbl="bgShp" presStyleIdx="2" presStyleCnt="5"/>
      <dgm:spPr/>
    </dgm:pt>
    <dgm:pt modelId="{1187FF8C-1A7F-441B-A7C6-703E54367A90}" type="pres">
      <dgm:prSet presAssocID="{F814B6E0-2A14-4951-BA90-EB839920B7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942BEC1-98A9-4406-B8A3-05D1CCBBD4D5}" type="pres">
      <dgm:prSet presAssocID="{F814B6E0-2A14-4951-BA90-EB839920B7E0}" presName="spaceRect" presStyleCnt="0"/>
      <dgm:spPr/>
    </dgm:pt>
    <dgm:pt modelId="{D0C8CC31-2C14-41BD-B685-ED4E2F8378D9}" type="pres">
      <dgm:prSet presAssocID="{F814B6E0-2A14-4951-BA90-EB839920B7E0}" presName="parTx" presStyleLbl="revTx" presStyleIdx="2" presStyleCnt="5">
        <dgm:presLayoutVars>
          <dgm:chMax val="0"/>
          <dgm:chPref val="0"/>
        </dgm:presLayoutVars>
      </dgm:prSet>
      <dgm:spPr/>
    </dgm:pt>
    <dgm:pt modelId="{1BD3EBA3-29EE-4EA2-BE1C-36EDF492BE3F}" type="pres">
      <dgm:prSet presAssocID="{1A067BA1-EE17-40F6-A4D7-F914112DF790}" presName="sibTrans" presStyleCnt="0"/>
      <dgm:spPr/>
    </dgm:pt>
    <dgm:pt modelId="{5CFCF64F-6B1E-4BD6-9438-A174957F4109}" type="pres">
      <dgm:prSet presAssocID="{EBCFB783-B41F-445C-B9B1-EDB5139BE82B}" presName="compNode" presStyleCnt="0"/>
      <dgm:spPr/>
    </dgm:pt>
    <dgm:pt modelId="{DD02C957-AF86-4548-A7FA-4F5A644D5E96}" type="pres">
      <dgm:prSet presAssocID="{EBCFB783-B41F-445C-B9B1-EDB5139BE82B}" presName="bgRect" presStyleLbl="bgShp" presStyleIdx="3" presStyleCnt="5"/>
      <dgm:spPr/>
    </dgm:pt>
    <dgm:pt modelId="{29BC9757-B1A8-48A0-AC56-741D02C49B5E}" type="pres">
      <dgm:prSet presAssocID="{EBCFB783-B41F-445C-B9B1-EDB5139BE8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9675530-CCCB-4EF3-80BE-C4C46B745FD7}" type="pres">
      <dgm:prSet presAssocID="{EBCFB783-B41F-445C-B9B1-EDB5139BE82B}" presName="spaceRect" presStyleCnt="0"/>
      <dgm:spPr/>
    </dgm:pt>
    <dgm:pt modelId="{783A344F-AD95-40FE-9AF5-E1BC86F1E11E}" type="pres">
      <dgm:prSet presAssocID="{EBCFB783-B41F-445C-B9B1-EDB5139BE82B}" presName="parTx" presStyleLbl="revTx" presStyleIdx="3" presStyleCnt="5">
        <dgm:presLayoutVars>
          <dgm:chMax val="0"/>
          <dgm:chPref val="0"/>
        </dgm:presLayoutVars>
      </dgm:prSet>
      <dgm:spPr/>
    </dgm:pt>
    <dgm:pt modelId="{78D58305-EC5A-452D-97F0-E81AEB000DEF}" type="pres">
      <dgm:prSet presAssocID="{564466F0-F597-45E7-8C5B-11B02F171E26}" presName="sibTrans" presStyleCnt="0"/>
      <dgm:spPr/>
    </dgm:pt>
    <dgm:pt modelId="{76B57ECD-6BA9-4AFA-ABEB-3F4B4F10928C}" type="pres">
      <dgm:prSet presAssocID="{B88CC02E-F3FD-44F1-8691-9543B7AC1AB6}" presName="compNode" presStyleCnt="0"/>
      <dgm:spPr/>
    </dgm:pt>
    <dgm:pt modelId="{DF922F5C-EEDF-4D45-9588-5331B47428EA}" type="pres">
      <dgm:prSet presAssocID="{B88CC02E-F3FD-44F1-8691-9543B7AC1AB6}" presName="bgRect" presStyleLbl="bgShp" presStyleIdx="4" presStyleCnt="5"/>
      <dgm:spPr/>
    </dgm:pt>
    <dgm:pt modelId="{980C41F1-643B-4D34-87FB-D82AE9FD1E3A}" type="pres">
      <dgm:prSet presAssocID="{B88CC02E-F3FD-44F1-8691-9543B7AC1A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6CFB38-BE38-4FD2-A203-647CBC4FBE13}" type="pres">
      <dgm:prSet presAssocID="{B88CC02E-F3FD-44F1-8691-9543B7AC1AB6}" presName="spaceRect" presStyleCnt="0"/>
      <dgm:spPr/>
    </dgm:pt>
    <dgm:pt modelId="{96A6775D-CAE6-4F50-8588-3F5214022AE4}" type="pres">
      <dgm:prSet presAssocID="{B88CC02E-F3FD-44F1-8691-9543B7AC1AB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0BC6718-56F1-4019-9DCB-76BEBF0FB783}" srcId="{90005E7E-ABD7-428D-B0C9-2858D4B57E5A}" destId="{F814B6E0-2A14-4951-BA90-EB839920B7E0}" srcOrd="2" destOrd="0" parTransId="{5A4ED26A-ABF9-498B-B55E-578F7C6BF6E7}" sibTransId="{1A067BA1-EE17-40F6-A4D7-F914112DF790}"/>
    <dgm:cxn modelId="{7663EE6A-F515-47D0-980D-8CA3915D1F4C}" type="presOf" srcId="{ACFBB05B-EFBA-401F-8384-CC9F0A997E15}" destId="{5A7DFFDE-8F6A-4DCF-913A-FA36112BDC1A}" srcOrd="0" destOrd="0" presId="urn:microsoft.com/office/officeart/2018/2/layout/IconVerticalSolidList"/>
    <dgm:cxn modelId="{9558A74B-D7CE-47B9-AEAB-D024697BA0CF}" srcId="{90005E7E-ABD7-428D-B0C9-2858D4B57E5A}" destId="{B88CC02E-F3FD-44F1-8691-9543B7AC1AB6}" srcOrd="4" destOrd="0" parTransId="{4BF2CF1D-92D6-4BCA-94DF-750C12918A97}" sibTransId="{038C8076-9F6C-40A1-B51E-36B019485B9E}"/>
    <dgm:cxn modelId="{E532696F-E3B6-4554-8FDD-34442258ADD3}" type="presOf" srcId="{EBCFB783-B41F-445C-B9B1-EDB5139BE82B}" destId="{783A344F-AD95-40FE-9AF5-E1BC86F1E11E}" srcOrd="0" destOrd="0" presId="urn:microsoft.com/office/officeart/2018/2/layout/IconVerticalSolidList"/>
    <dgm:cxn modelId="{B06A3A70-5D25-4DC3-98C6-F3758C496A39}" srcId="{90005E7E-ABD7-428D-B0C9-2858D4B57E5A}" destId="{EBCFB783-B41F-445C-B9B1-EDB5139BE82B}" srcOrd="3" destOrd="0" parTransId="{52927B96-E5F2-4F41-8614-9C36B8640354}" sibTransId="{564466F0-F597-45E7-8C5B-11B02F171E26}"/>
    <dgm:cxn modelId="{70C36A80-80FC-4705-A7CF-6EC45F3C4CC2}" type="presOf" srcId="{90005E7E-ABD7-428D-B0C9-2858D4B57E5A}" destId="{0BEB7011-4C05-401F-AC87-12A932286838}" srcOrd="0" destOrd="0" presId="urn:microsoft.com/office/officeart/2018/2/layout/IconVerticalSolidList"/>
    <dgm:cxn modelId="{5C1E209C-9D3D-47D4-8A39-C2D60CF2803B}" type="presOf" srcId="{F814B6E0-2A14-4951-BA90-EB839920B7E0}" destId="{D0C8CC31-2C14-41BD-B685-ED4E2F8378D9}" srcOrd="0" destOrd="0" presId="urn:microsoft.com/office/officeart/2018/2/layout/IconVerticalSolidList"/>
    <dgm:cxn modelId="{3CBE8BB9-47DB-4A7D-B9DB-F097C776F2CA}" type="presOf" srcId="{B88CC02E-F3FD-44F1-8691-9543B7AC1AB6}" destId="{96A6775D-CAE6-4F50-8588-3F5214022AE4}" srcOrd="0" destOrd="0" presId="urn:microsoft.com/office/officeart/2018/2/layout/IconVerticalSolidList"/>
    <dgm:cxn modelId="{C193D2D2-BAF4-408B-91E8-5D6ABBCBE733}" type="presOf" srcId="{74D6E5A7-4365-425B-96C3-1146B20F0DFF}" destId="{604150D9-5383-4145-9915-D6221E1909A4}" srcOrd="0" destOrd="0" presId="urn:microsoft.com/office/officeart/2018/2/layout/IconVerticalSolidList"/>
    <dgm:cxn modelId="{9E3FC4DB-017D-4277-804C-34A4FE873435}" srcId="{90005E7E-ABD7-428D-B0C9-2858D4B57E5A}" destId="{ACFBB05B-EFBA-401F-8384-CC9F0A997E15}" srcOrd="0" destOrd="0" parTransId="{4C699732-F6FB-43D8-8CE4-4FA3D21E5F24}" sibTransId="{41E1805F-EB5F-46A4-A933-45D78401CDEA}"/>
    <dgm:cxn modelId="{C474F6F8-2614-49A4-BD19-29712F745D2E}" srcId="{90005E7E-ABD7-428D-B0C9-2858D4B57E5A}" destId="{74D6E5A7-4365-425B-96C3-1146B20F0DFF}" srcOrd="1" destOrd="0" parTransId="{BC1071F3-6F24-4C24-AABB-64797DF7228D}" sibTransId="{92255A51-1618-4580-8746-AC8CB4CEA866}"/>
    <dgm:cxn modelId="{E3DCB421-9AC0-408C-A185-6F8C59329687}" type="presParOf" srcId="{0BEB7011-4C05-401F-AC87-12A932286838}" destId="{BFC07251-669D-4D5C-962F-409EBB352692}" srcOrd="0" destOrd="0" presId="urn:microsoft.com/office/officeart/2018/2/layout/IconVerticalSolidList"/>
    <dgm:cxn modelId="{CB8FF1E9-B77F-4D2A-9FDA-AF002D5338E3}" type="presParOf" srcId="{BFC07251-669D-4D5C-962F-409EBB352692}" destId="{740CA773-7E6A-4F3A-9A71-CED6F32C9E8E}" srcOrd="0" destOrd="0" presId="urn:microsoft.com/office/officeart/2018/2/layout/IconVerticalSolidList"/>
    <dgm:cxn modelId="{0176D083-117F-4238-95F5-831E045CD1E3}" type="presParOf" srcId="{BFC07251-669D-4D5C-962F-409EBB352692}" destId="{3223009F-853B-4818-8E29-23A98DDC5A4D}" srcOrd="1" destOrd="0" presId="urn:microsoft.com/office/officeart/2018/2/layout/IconVerticalSolidList"/>
    <dgm:cxn modelId="{7EB4CDE1-BBAD-464F-990E-D1E30C43DAE5}" type="presParOf" srcId="{BFC07251-669D-4D5C-962F-409EBB352692}" destId="{0C234E04-B3A4-46E7-971C-E687CC192B26}" srcOrd="2" destOrd="0" presId="urn:microsoft.com/office/officeart/2018/2/layout/IconVerticalSolidList"/>
    <dgm:cxn modelId="{8CBF8321-27DA-45A5-B047-3C1E160D5A20}" type="presParOf" srcId="{BFC07251-669D-4D5C-962F-409EBB352692}" destId="{5A7DFFDE-8F6A-4DCF-913A-FA36112BDC1A}" srcOrd="3" destOrd="0" presId="urn:microsoft.com/office/officeart/2018/2/layout/IconVerticalSolidList"/>
    <dgm:cxn modelId="{5766B731-BB7A-4C27-9B62-09F32CA1B20F}" type="presParOf" srcId="{0BEB7011-4C05-401F-AC87-12A932286838}" destId="{E0DE0CCC-2B05-488D-B426-78DF7E91E29C}" srcOrd="1" destOrd="0" presId="urn:microsoft.com/office/officeart/2018/2/layout/IconVerticalSolidList"/>
    <dgm:cxn modelId="{E15A330D-F9DD-4DAA-9615-27B4B7D5CE49}" type="presParOf" srcId="{0BEB7011-4C05-401F-AC87-12A932286838}" destId="{E9837C8E-A479-45FF-A5F6-E409492F3074}" srcOrd="2" destOrd="0" presId="urn:microsoft.com/office/officeart/2018/2/layout/IconVerticalSolidList"/>
    <dgm:cxn modelId="{E23A0AB4-735F-42FE-9A54-7606763D8C61}" type="presParOf" srcId="{E9837C8E-A479-45FF-A5F6-E409492F3074}" destId="{47DBFA13-45A6-4B59-9C3E-97C74658384C}" srcOrd="0" destOrd="0" presId="urn:microsoft.com/office/officeart/2018/2/layout/IconVerticalSolidList"/>
    <dgm:cxn modelId="{B507A7A6-733B-4686-8787-87692D5BDA2F}" type="presParOf" srcId="{E9837C8E-A479-45FF-A5F6-E409492F3074}" destId="{263EA38A-C376-419B-972C-877B5ED4F39B}" srcOrd="1" destOrd="0" presId="urn:microsoft.com/office/officeart/2018/2/layout/IconVerticalSolidList"/>
    <dgm:cxn modelId="{2BC3EDA2-A108-483C-8C49-4CFCF80C970B}" type="presParOf" srcId="{E9837C8E-A479-45FF-A5F6-E409492F3074}" destId="{0C40AF0C-8636-4C6C-84A0-1A9B9CB1CB9C}" srcOrd="2" destOrd="0" presId="urn:microsoft.com/office/officeart/2018/2/layout/IconVerticalSolidList"/>
    <dgm:cxn modelId="{9AD51518-EC26-4632-B3D0-69BE96AF1E7B}" type="presParOf" srcId="{E9837C8E-A479-45FF-A5F6-E409492F3074}" destId="{604150D9-5383-4145-9915-D6221E1909A4}" srcOrd="3" destOrd="0" presId="urn:microsoft.com/office/officeart/2018/2/layout/IconVerticalSolidList"/>
    <dgm:cxn modelId="{02A029CE-D644-4D24-8E27-51F07A15FBCB}" type="presParOf" srcId="{0BEB7011-4C05-401F-AC87-12A932286838}" destId="{E0569707-51E9-4AF7-A3B9-4B5A27BF8656}" srcOrd="3" destOrd="0" presId="urn:microsoft.com/office/officeart/2018/2/layout/IconVerticalSolidList"/>
    <dgm:cxn modelId="{2751F81D-314C-4872-8EBE-48B4B055AD9E}" type="presParOf" srcId="{0BEB7011-4C05-401F-AC87-12A932286838}" destId="{9635C9B3-AE8A-452C-9415-0575AFB20632}" srcOrd="4" destOrd="0" presId="urn:microsoft.com/office/officeart/2018/2/layout/IconVerticalSolidList"/>
    <dgm:cxn modelId="{23DC63FA-0DBA-4331-AD45-3DA734B6DBC0}" type="presParOf" srcId="{9635C9B3-AE8A-452C-9415-0575AFB20632}" destId="{E9ECE855-C68B-47AC-8362-EDC6206EF42E}" srcOrd="0" destOrd="0" presId="urn:microsoft.com/office/officeart/2018/2/layout/IconVerticalSolidList"/>
    <dgm:cxn modelId="{7392CD85-FCC1-456F-B395-ED906FD3D6BD}" type="presParOf" srcId="{9635C9B3-AE8A-452C-9415-0575AFB20632}" destId="{1187FF8C-1A7F-441B-A7C6-703E54367A90}" srcOrd="1" destOrd="0" presId="urn:microsoft.com/office/officeart/2018/2/layout/IconVerticalSolidList"/>
    <dgm:cxn modelId="{04DF8C41-74DC-4E0C-9E7C-8CA6D3C31432}" type="presParOf" srcId="{9635C9B3-AE8A-452C-9415-0575AFB20632}" destId="{4942BEC1-98A9-4406-B8A3-05D1CCBBD4D5}" srcOrd="2" destOrd="0" presId="urn:microsoft.com/office/officeart/2018/2/layout/IconVerticalSolidList"/>
    <dgm:cxn modelId="{AF4730E7-7EAE-4D5A-AD43-468CADD79AE0}" type="presParOf" srcId="{9635C9B3-AE8A-452C-9415-0575AFB20632}" destId="{D0C8CC31-2C14-41BD-B685-ED4E2F8378D9}" srcOrd="3" destOrd="0" presId="urn:microsoft.com/office/officeart/2018/2/layout/IconVerticalSolidList"/>
    <dgm:cxn modelId="{3A8D55AD-FD46-40D4-B7DA-8D9E201E85A3}" type="presParOf" srcId="{0BEB7011-4C05-401F-AC87-12A932286838}" destId="{1BD3EBA3-29EE-4EA2-BE1C-36EDF492BE3F}" srcOrd="5" destOrd="0" presId="urn:microsoft.com/office/officeart/2018/2/layout/IconVerticalSolidList"/>
    <dgm:cxn modelId="{723EA389-4184-465C-A6BA-1456169A8FD4}" type="presParOf" srcId="{0BEB7011-4C05-401F-AC87-12A932286838}" destId="{5CFCF64F-6B1E-4BD6-9438-A174957F4109}" srcOrd="6" destOrd="0" presId="urn:microsoft.com/office/officeart/2018/2/layout/IconVerticalSolidList"/>
    <dgm:cxn modelId="{A02A5F3F-6F05-4D06-99D5-AA26C2B06125}" type="presParOf" srcId="{5CFCF64F-6B1E-4BD6-9438-A174957F4109}" destId="{DD02C957-AF86-4548-A7FA-4F5A644D5E96}" srcOrd="0" destOrd="0" presId="urn:microsoft.com/office/officeart/2018/2/layout/IconVerticalSolidList"/>
    <dgm:cxn modelId="{4522A7FE-23F1-4FB1-BEEC-C3CFE5D17C5D}" type="presParOf" srcId="{5CFCF64F-6B1E-4BD6-9438-A174957F4109}" destId="{29BC9757-B1A8-48A0-AC56-741D02C49B5E}" srcOrd="1" destOrd="0" presId="urn:microsoft.com/office/officeart/2018/2/layout/IconVerticalSolidList"/>
    <dgm:cxn modelId="{4E230302-1ED8-44C4-86AE-EFE411EAEA06}" type="presParOf" srcId="{5CFCF64F-6B1E-4BD6-9438-A174957F4109}" destId="{49675530-CCCB-4EF3-80BE-C4C46B745FD7}" srcOrd="2" destOrd="0" presId="urn:microsoft.com/office/officeart/2018/2/layout/IconVerticalSolidList"/>
    <dgm:cxn modelId="{6A1BEDCC-FA6B-40ED-9681-C8A3E244371F}" type="presParOf" srcId="{5CFCF64F-6B1E-4BD6-9438-A174957F4109}" destId="{783A344F-AD95-40FE-9AF5-E1BC86F1E11E}" srcOrd="3" destOrd="0" presId="urn:microsoft.com/office/officeart/2018/2/layout/IconVerticalSolidList"/>
    <dgm:cxn modelId="{993704D9-8516-47B5-A063-0563A935314A}" type="presParOf" srcId="{0BEB7011-4C05-401F-AC87-12A932286838}" destId="{78D58305-EC5A-452D-97F0-E81AEB000DEF}" srcOrd="7" destOrd="0" presId="urn:microsoft.com/office/officeart/2018/2/layout/IconVerticalSolidList"/>
    <dgm:cxn modelId="{682D5F78-A114-498A-AA21-80869EF3671F}" type="presParOf" srcId="{0BEB7011-4C05-401F-AC87-12A932286838}" destId="{76B57ECD-6BA9-4AFA-ABEB-3F4B4F10928C}" srcOrd="8" destOrd="0" presId="urn:microsoft.com/office/officeart/2018/2/layout/IconVerticalSolidList"/>
    <dgm:cxn modelId="{48DA0BF1-2C3E-4BF9-BACA-E1241BBD77FD}" type="presParOf" srcId="{76B57ECD-6BA9-4AFA-ABEB-3F4B4F10928C}" destId="{DF922F5C-EEDF-4D45-9588-5331B47428EA}" srcOrd="0" destOrd="0" presId="urn:microsoft.com/office/officeart/2018/2/layout/IconVerticalSolidList"/>
    <dgm:cxn modelId="{A982EE38-6FBA-4A96-812D-5922D245079B}" type="presParOf" srcId="{76B57ECD-6BA9-4AFA-ABEB-3F4B4F10928C}" destId="{980C41F1-643B-4D34-87FB-D82AE9FD1E3A}" srcOrd="1" destOrd="0" presId="urn:microsoft.com/office/officeart/2018/2/layout/IconVerticalSolidList"/>
    <dgm:cxn modelId="{42A7B716-FB1C-4074-8209-D0B5DEB6B478}" type="presParOf" srcId="{76B57ECD-6BA9-4AFA-ABEB-3F4B4F10928C}" destId="{776CFB38-BE38-4FD2-A203-647CBC4FBE13}" srcOrd="2" destOrd="0" presId="urn:microsoft.com/office/officeart/2018/2/layout/IconVerticalSolidList"/>
    <dgm:cxn modelId="{7BA2CF79-2D01-46C7-A543-44108CE893C7}" type="presParOf" srcId="{76B57ECD-6BA9-4AFA-ABEB-3F4B4F10928C}" destId="{96A6775D-CAE6-4F50-8588-3F5214022A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056E43-9CF1-4FDC-A5CA-6B1ED3B655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4F857B-F76F-4FE4-B3BE-650C1D776CAC}">
      <dgm:prSet/>
      <dgm:spPr/>
      <dgm:t>
        <a:bodyPr/>
        <a:lstStyle/>
        <a:p>
          <a:r>
            <a:rPr lang="en-US"/>
            <a:t>it uses a client-server architecture.</a:t>
          </a:r>
        </a:p>
      </dgm:t>
    </dgm:pt>
    <dgm:pt modelId="{5FE44186-B806-4908-9C26-16E7FC93458B}" type="parTrans" cxnId="{412CA516-6447-45E9-8005-39F9E72D8C54}">
      <dgm:prSet/>
      <dgm:spPr/>
      <dgm:t>
        <a:bodyPr/>
        <a:lstStyle/>
        <a:p>
          <a:endParaRPr lang="en-US"/>
        </a:p>
      </dgm:t>
    </dgm:pt>
    <dgm:pt modelId="{8FC88563-1C91-457F-B80A-BEEF5D927416}" type="sibTrans" cxnId="{412CA516-6447-45E9-8005-39F9E72D8C54}">
      <dgm:prSet/>
      <dgm:spPr/>
      <dgm:t>
        <a:bodyPr/>
        <a:lstStyle/>
        <a:p>
          <a:endParaRPr lang="en-US"/>
        </a:p>
      </dgm:t>
    </dgm:pt>
    <dgm:pt modelId="{DC25E324-45FE-4F23-8F38-E2EBF778F5DA}">
      <dgm:prSet/>
      <dgm:spPr/>
      <dgm:t>
        <a:bodyPr/>
        <a:lstStyle/>
        <a:p>
          <a:r>
            <a:rPr lang="en-US"/>
            <a:t>Where client side we have </a:t>
          </a:r>
        </a:p>
      </dgm:t>
    </dgm:pt>
    <dgm:pt modelId="{EE4D8969-AF1D-43E2-8544-C3E68B9C1434}" type="parTrans" cxnId="{9847BB4A-0AE0-40E2-9430-C69E45DCBAD2}">
      <dgm:prSet/>
      <dgm:spPr/>
      <dgm:t>
        <a:bodyPr/>
        <a:lstStyle/>
        <a:p>
          <a:endParaRPr lang="en-US"/>
        </a:p>
      </dgm:t>
    </dgm:pt>
    <dgm:pt modelId="{EBE7C8A1-EBCA-4D4B-86F5-4FE081314B6E}" type="sibTrans" cxnId="{9847BB4A-0AE0-40E2-9430-C69E45DCBAD2}">
      <dgm:prSet/>
      <dgm:spPr/>
      <dgm:t>
        <a:bodyPr/>
        <a:lstStyle/>
        <a:p>
          <a:endParaRPr lang="en-US"/>
        </a:p>
      </dgm:t>
    </dgm:pt>
    <dgm:pt modelId="{13FF236C-837C-4D2F-A01F-875B67298BD3}">
      <dgm:prSet/>
      <dgm:spPr/>
      <dgm:t>
        <a:bodyPr/>
        <a:lstStyle/>
        <a:p>
          <a:r>
            <a:rPr lang="en-US"/>
            <a:t>Docker build, docker pull , docker run.</a:t>
          </a:r>
        </a:p>
      </dgm:t>
    </dgm:pt>
    <dgm:pt modelId="{5555C993-436F-47FC-A620-307DC08ED80E}" type="parTrans" cxnId="{23C447A6-4F33-4600-9FBB-61EF4AEF81B7}">
      <dgm:prSet/>
      <dgm:spPr/>
      <dgm:t>
        <a:bodyPr/>
        <a:lstStyle/>
        <a:p>
          <a:endParaRPr lang="en-US"/>
        </a:p>
      </dgm:t>
    </dgm:pt>
    <dgm:pt modelId="{CD9D561F-A57B-4356-A3A3-3A8FAEB397BC}" type="sibTrans" cxnId="{23C447A6-4F33-4600-9FBB-61EF4AEF81B7}">
      <dgm:prSet/>
      <dgm:spPr/>
      <dgm:t>
        <a:bodyPr/>
        <a:lstStyle/>
        <a:p>
          <a:endParaRPr lang="en-US"/>
        </a:p>
      </dgm:t>
    </dgm:pt>
    <dgm:pt modelId="{1CA0C2FA-F76F-4135-B3AE-8433B0DEB9E4}" type="pres">
      <dgm:prSet presAssocID="{B7056E43-9CF1-4FDC-A5CA-6B1ED3B655B5}" presName="linear" presStyleCnt="0">
        <dgm:presLayoutVars>
          <dgm:animLvl val="lvl"/>
          <dgm:resizeHandles val="exact"/>
        </dgm:presLayoutVars>
      </dgm:prSet>
      <dgm:spPr/>
    </dgm:pt>
    <dgm:pt modelId="{0628B6EA-9920-4714-9E23-AF34F9714A8D}" type="pres">
      <dgm:prSet presAssocID="{DC4F857B-F76F-4FE4-B3BE-650C1D776C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69AAA9-49D9-4773-A41F-A5A00DC6701F}" type="pres">
      <dgm:prSet presAssocID="{8FC88563-1C91-457F-B80A-BEEF5D927416}" presName="spacer" presStyleCnt="0"/>
      <dgm:spPr/>
    </dgm:pt>
    <dgm:pt modelId="{ECFF7107-7A27-48B6-91A5-4C6E085767AC}" type="pres">
      <dgm:prSet presAssocID="{DC25E324-45FE-4F23-8F38-E2EBF778F5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8FAE56-6743-4DD0-B101-453D1244FAF0}" type="pres">
      <dgm:prSet presAssocID="{EBE7C8A1-EBCA-4D4B-86F5-4FE081314B6E}" presName="spacer" presStyleCnt="0"/>
      <dgm:spPr/>
    </dgm:pt>
    <dgm:pt modelId="{A6C91425-FF02-4500-860D-D68AE07BF373}" type="pres">
      <dgm:prSet presAssocID="{13FF236C-837C-4D2F-A01F-875B67298B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2CA516-6447-45E9-8005-39F9E72D8C54}" srcId="{B7056E43-9CF1-4FDC-A5CA-6B1ED3B655B5}" destId="{DC4F857B-F76F-4FE4-B3BE-650C1D776CAC}" srcOrd="0" destOrd="0" parTransId="{5FE44186-B806-4908-9C26-16E7FC93458B}" sibTransId="{8FC88563-1C91-457F-B80A-BEEF5D927416}"/>
    <dgm:cxn modelId="{2E4D1C5B-8A5C-4442-A97F-243E767663A1}" type="presOf" srcId="{13FF236C-837C-4D2F-A01F-875B67298BD3}" destId="{A6C91425-FF02-4500-860D-D68AE07BF373}" srcOrd="0" destOrd="0" presId="urn:microsoft.com/office/officeart/2005/8/layout/vList2"/>
    <dgm:cxn modelId="{9847BB4A-0AE0-40E2-9430-C69E45DCBAD2}" srcId="{B7056E43-9CF1-4FDC-A5CA-6B1ED3B655B5}" destId="{DC25E324-45FE-4F23-8F38-E2EBF778F5DA}" srcOrd="1" destOrd="0" parTransId="{EE4D8969-AF1D-43E2-8544-C3E68B9C1434}" sibTransId="{EBE7C8A1-EBCA-4D4B-86F5-4FE081314B6E}"/>
    <dgm:cxn modelId="{92598C56-9018-44FB-9AC5-537F27A3E78D}" type="presOf" srcId="{DC4F857B-F76F-4FE4-B3BE-650C1D776CAC}" destId="{0628B6EA-9920-4714-9E23-AF34F9714A8D}" srcOrd="0" destOrd="0" presId="urn:microsoft.com/office/officeart/2005/8/layout/vList2"/>
    <dgm:cxn modelId="{05BC5B9B-8855-4328-9E8F-2A708D20A205}" type="presOf" srcId="{B7056E43-9CF1-4FDC-A5CA-6B1ED3B655B5}" destId="{1CA0C2FA-F76F-4135-B3AE-8433B0DEB9E4}" srcOrd="0" destOrd="0" presId="urn:microsoft.com/office/officeart/2005/8/layout/vList2"/>
    <dgm:cxn modelId="{23C447A6-4F33-4600-9FBB-61EF4AEF81B7}" srcId="{B7056E43-9CF1-4FDC-A5CA-6B1ED3B655B5}" destId="{13FF236C-837C-4D2F-A01F-875B67298BD3}" srcOrd="2" destOrd="0" parTransId="{5555C993-436F-47FC-A620-307DC08ED80E}" sibTransId="{CD9D561F-A57B-4356-A3A3-3A8FAEB397BC}"/>
    <dgm:cxn modelId="{5C5BF9C7-C29C-4A49-9327-0B6886B829E6}" type="presOf" srcId="{DC25E324-45FE-4F23-8F38-E2EBF778F5DA}" destId="{ECFF7107-7A27-48B6-91A5-4C6E085767AC}" srcOrd="0" destOrd="0" presId="urn:microsoft.com/office/officeart/2005/8/layout/vList2"/>
    <dgm:cxn modelId="{B63DAD03-5547-484C-B02B-96B139A09954}" type="presParOf" srcId="{1CA0C2FA-F76F-4135-B3AE-8433B0DEB9E4}" destId="{0628B6EA-9920-4714-9E23-AF34F9714A8D}" srcOrd="0" destOrd="0" presId="urn:microsoft.com/office/officeart/2005/8/layout/vList2"/>
    <dgm:cxn modelId="{A76AA5B2-F722-45DA-8E33-6A922FC6DEC5}" type="presParOf" srcId="{1CA0C2FA-F76F-4135-B3AE-8433B0DEB9E4}" destId="{8069AAA9-49D9-4773-A41F-A5A00DC6701F}" srcOrd="1" destOrd="0" presId="urn:microsoft.com/office/officeart/2005/8/layout/vList2"/>
    <dgm:cxn modelId="{820D8757-6AD0-4517-BC41-595A0A4E5BED}" type="presParOf" srcId="{1CA0C2FA-F76F-4135-B3AE-8433B0DEB9E4}" destId="{ECFF7107-7A27-48B6-91A5-4C6E085767AC}" srcOrd="2" destOrd="0" presId="urn:microsoft.com/office/officeart/2005/8/layout/vList2"/>
    <dgm:cxn modelId="{54038FD4-CA9E-40A1-A4B6-2F7B33529E61}" type="presParOf" srcId="{1CA0C2FA-F76F-4135-B3AE-8433B0DEB9E4}" destId="{FB8FAE56-6743-4DD0-B101-453D1244FAF0}" srcOrd="3" destOrd="0" presId="urn:microsoft.com/office/officeart/2005/8/layout/vList2"/>
    <dgm:cxn modelId="{24E3E33E-D6FE-4AB2-95D3-7752DD66DAFE}" type="presParOf" srcId="{1CA0C2FA-F76F-4135-B3AE-8433B0DEB9E4}" destId="{A6C91425-FF02-4500-860D-D68AE07BF3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76DF93-79FC-4EAA-BD41-2BB5ECFE67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C3B7E1-2851-47D9-BCF1-8C5AD16411C1}">
      <dgm:prSet/>
      <dgm:spPr/>
      <dgm:t>
        <a:bodyPr/>
        <a:lstStyle/>
        <a:p>
          <a:r>
            <a:rPr lang="en-US"/>
            <a:t>Basically docker host run docker deamon. Which listens docker client request. Such has docker build, docker pull, docker run. nd also manages Docker objects like images, containers, networks, etc.</a:t>
          </a:r>
        </a:p>
      </dgm:t>
    </dgm:pt>
    <dgm:pt modelId="{C2260549-631E-4549-8D33-84E70532C88D}" type="parTrans" cxnId="{A25CE903-DDB6-4CCC-929F-6D8D091CFE8B}">
      <dgm:prSet/>
      <dgm:spPr/>
      <dgm:t>
        <a:bodyPr/>
        <a:lstStyle/>
        <a:p>
          <a:endParaRPr lang="en-US"/>
        </a:p>
      </dgm:t>
    </dgm:pt>
    <dgm:pt modelId="{D3868FA6-A1D8-47EC-8335-28A5620D8ABB}" type="sibTrans" cxnId="{A25CE903-DDB6-4CCC-929F-6D8D091CFE8B}">
      <dgm:prSet/>
      <dgm:spPr/>
      <dgm:t>
        <a:bodyPr/>
        <a:lstStyle/>
        <a:p>
          <a:endParaRPr lang="en-US"/>
        </a:p>
      </dgm:t>
    </dgm:pt>
    <dgm:pt modelId="{192647B5-A260-488D-8F5E-92E47FE97441}">
      <dgm:prSet/>
      <dgm:spPr/>
      <dgm:t>
        <a:bodyPr/>
        <a:lstStyle/>
        <a:p>
          <a:r>
            <a:rPr lang="en-US"/>
            <a:t>Docker client-servere communicate with Docker API. (Rest API). You know how rest-api works.</a:t>
          </a:r>
        </a:p>
      </dgm:t>
    </dgm:pt>
    <dgm:pt modelId="{CF79F2D8-4C9A-47BC-9B50-ACCAB454DE71}" type="parTrans" cxnId="{CD32D58D-0FD0-4991-AFD7-EA4FFBB65409}">
      <dgm:prSet/>
      <dgm:spPr/>
      <dgm:t>
        <a:bodyPr/>
        <a:lstStyle/>
        <a:p>
          <a:endParaRPr lang="en-US"/>
        </a:p>
      </dgm:t>
    </dgm:pt>
    <dgm:pt modelId="{F534CE01-5C8C-4908-A2A8-553E06E3CB5E}" type="sibTrans" cxnId="{CD32D58D-0FD0-4991-AFD7-EA4FFBB65409}">
      <dgm:prSet/>
      <dgm:spPr/>
      <dgm:t>
        <a:bodyPr/>
        <a:lstStyle/>
        <a:p>
          <a:endParaRPr lang="en-US"/>
        </a:p>
      </dgm:t>
    </dgm:pt>
    <dgm:pt modelId="{F974A392-D51B-48FA-82CB-6B927A6F6D13}" type="pres">
      <dgm:prSet presAssocID="{FC76DF93-79FC-4EAA-BD41-2BB5ECFE677D}" presName="linear" presStyleCnt="0">
        <dgm:presLayoutVars>
          <dgm:animLvl val="lvl"/>
          <dgm:resizeHandles val="exact"/>
        </dgm:presLayoutVars>
      </dgm:prSet>
      <dgm:spPr/>
    </dgm:pt>
    <dgm:pt modelId="{5CE9A6C3-F2BA-4F6A-91E1-ABA580D0033A}" type="pres">
      <dgm:prSet presAssocID="{D8C3B7E1-2851-47D9-BCF1-8C5AD16411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BE05A3-ECFD-46C7-B8C7-83BCF65C35C9}" type="pres">
      <dgm:prSet presAssocID="{D3868FA6-A1D8-47EC-8335-28A5620D8ABB}" presName="spacer" presStyleCnt="0"/>
      <dgm:spPr/>
    </dgm:pt>
    <dgm:pt modelId="{026A18CD-81E9-455E-B54A-16A1CDF8908F}" type="pres">
      <dgm:prSet presAssocID="{192647B5-A260-488D-8F5E-92E47FE9744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25CE903-DDB6-4CCC-929F-6D8D091CFE8B}" srcId="{FC76DF93-79FC-4EAA-BD41-2BB5ECFE677D}" destId="{D8C3B7E1-2851-47D9-BCF1-8C5AD16411C1}" srcOrd="0" destOrd="0" parTransId="{C2260549-631E-4549-8D33-84E70532C88D}" sibTransId="{D3868FA6-A1D8-47EC-8335-28A5620D8ABB}"/>
    <dgm:cxn modelId="{F4AFF70E-FBC3-471F-B7A8-16DA4CB96486}" type="presOf" srcId="{D8C3B7E1-2851-47D9-BCF1-8C5AD16411C1}" destId="{5CE9A6C3-F2BA-4F6A-91E1-ABA580D0033A}" srcOrd="0" destOrd="0" presId="urn:microsoft.com/office/officeart/2005/8/layout/vList2"/>
    <dgm:cxn modelId="{82442634-D786-434D-B2F3-B26C0FEDE979}" type="presOf" srcId="{192647B5-A260-488D-8F5E-92E47FE97441}" destId="{026A18CD-81E9-455E-B54A-16A1CDF8908F}" srcOrd="0" destOrd="0" presId="urn:microsoft.com/office/officeart/2005/8/layout/vList2"/>
    <dgm:cxn modelId="{8BF2CB7B-C657-46B5-8A06-1CBB2103A94D}" type="presOf" srcId="{FC76DF93-79FC-4EAA-BD41-2BB5ECFE677D}" destId="{F974A392-D51B-48FA-82CB-6B927A6F6D13}" srcOrd="0" destOrd="0" presId="urn:microsoft.com/office/officeart/2005/8/layout/vList2"/>
    <dgm:cxn modelId="{CD32D58D-0FD0-4991-AFD7-EA4FFBB65409}" srcId="{FC76DF93-79FC-4EAA-BD41-2BB5ECFE677D}" destId="{192647B5-A260-488D-8F5E-92E47FE97441}" srcOrd="1" destOrd="0" parTransId="{CF79F2D8-4C9A-47BC-9B50-ACCAB454DE71}" sibTransId="{F534CE01-5C8C-4908-A2A8-553E06E3CB5E}"/>
    <dgm:cxn modelId="{950F3B53-CB27-44F6-9B88-B68171157985}" type="presParOf" srcId="{F974A392-D51B-48FA-82CB-6B927A6F6D13}" destId="{5CE9A6C3-F2BA-4F6A-91E1-ABA580D0033A}" srcOrd="0" destOrd="0" presId="urn:microsoft.com/office/officeart/2005/8/layout/vList2"/>
    <dgm:cxn modelId="{9E4E2E44-B508-4432-80CA-062524FCE501}" type="presParOf" srcId="{F974A392-D51B-48FA-82CB-6B927A6F6D13}" destId="{81BE05A3-ECFD-46C7-B8C7-83BCF65C35C9}" srcOrd="1" destOrd="0" presId="urn:microsoft.com/office/officeart/2005/8/layout/vList2"/>
    <dgm:cxn modelId="{31E661BF-2B97-4CC9-A91C-C16D1E7D460F}" type="presParOf" srcId="{F974A392-D51B-48FA-82CB-6B927A6F6D13}" destId="{026A18CD-81E9-455E-B54A-16A1CDF890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CA773-7E6A-4F3A-9A71-CED6F32C9E8E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3009F-853B-4818-8E29-23A98DDC5A4D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DFFDE-8F6A-4DCF-913A-FA36112BDC1A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simply put, a tool which is designed to make it easier to create, deploy, and run applications by using containers is what we call Docker. </a:t>
          </a:r>
        </a:p>
      </dsp:txBody>
      <dsp:txXfrm>
        <a:off x="1057996" y="4300"/>
        <a:ext cx="5205643" cy="916014"/>
      </dsp:txXfrm>
    </dsp:sp>
    <dsp:sp modelId="{47DBFA13-45A6-4B59-9C3E-97C74658384C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EA38A-C376-419B-972C-877B5ED4F39B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150D9-5383-4145-9915-D6221E1909A4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is an open platform for developing, shipping, as well as running applications.</a:t>
          </a:r>
        </a:p>
      </dsp:txBody>
      <dsp:txXfrm>
        <a:off x="1057996" y="1149318"/>
        <a:ext cx="5205643" cy="916014"/>
      </dsp:txXfrm>
    </dsp:sp>
    <dsp:sp modelId="{E9ECE855-C68B-47AC-8362-EDC6206EF42E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7FF8C-1A7F-441B-A7C6-703E54367A90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8CC31-2C14-41BD-B685-ED4E2F8378D9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 in computer we have base hardware. upon operating system(any os ).then we install Docker up on it. where docker can have many containers(image inside container). each container have one</a:t>
          </a:r>
        </a:p>
      </dsp:txBody>
      <dsp:txXfrm>
        <a:off x="1057996" y="2294336"/>
        <a:ext cx="5205643" cy="916014"/>
      </dsp:txXfrm>
    </dsp:sp>
    <dsp:sp modelId="{DD02C957-AF86-4548-A7FA-4F5A644D5E96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C9757-B1A8-48A0-AC56-741D02C49B5E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344F-AD95-40FE-9AF5-E1BC86F1E11E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application. where we pack our conatiner which includes all our dependency,libraries, computer osi. then we shift to tester or other system. or we can also deploy </a:t>
          </a:r>
        </a:p>
      </dsp:txBody>
      <dsp:txXfrm>
        <a:off x="1057996" y="3439354"/>
        <a:ext cx="5205643" cy="916014"/>
      </dsp:txXfrm>
    </dsp:sp>
    <dsp:sp modelId="{DF922F5C-EEDF-4D45-9588-5331B47428EA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C41F1-643B-4D34-87FB-D82AE9FD1E3A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6775D-CAE6-4F50-8588-3F5214022AE4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server. </a:t>
          </a:r>
        </a:p>
      </dsp:txBody>
      <dsp:txXfrm>
        <a:off x="1057996" y="4584372"/>
        <a:ext cx="5205643" cy="916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8B6EA-9920-4714-9E23-AF34F9714A8D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it uses a client-server architecture.</a:t>
          </a:r>
        </a:p>
      </dsp:txBody>
      <dsp:txXfrm>
        <a:off x="85444" y="85587"/>
        <a:ext cx="6092752" cy="1579432"/>
      </dsp:txXfrm>
    </dsp:sp>
    <dsp:sp modelId="{ECFF7107-7A27-48B6-91A5-4C6E085767AC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Where client side we have </a:t>
          </a:r>
        </a:p>
      </dsp:txBody>
      <dsp:txXfrm>
        <a:off x="85444" y="1962627"/>
        <a:ext cx="6092752" cy="1579432"/>
      </dsp:txXfrm>
    </dsp:sp>
    <dsp:sp modelId="{A6C91425-FF02-4500-860D-D68AE07BF373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Docker build, docker pull , docker run.</a:t>
          </a:r>
        </a:p>
      </dsp:txBody>
      <dsp:txXfrm>
        <a:off x="85444" y="3839668"/>
        <a:ext cx="6092752" cy="1579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9A6C3-F2BA-4F6A-91E1-ABA580D0033A}">
      <dsp:nvSpPr>
        <dsp:cNvPr id="0" name=""/>
        <dsp:cNvSpPr/>
      </dsp:nvSpPr>
      <dsp:spPr>
        <a:xfrm>
          <a:off x="0" y="375803"/>
          <a:ext cx="6263640" cy="2337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Basically docker host run docker deamon. Which listens docker client request. Such has docker build, docker pull, docker run. nd also manages Docker objects like images, containers, networks, etc.</a:t>
          </a:r>
        </a:p>
      </dsp:txBody>
      <dsp:txXfrm>
        <a:off x="114115" y="489918"/>
        <a:ext cx="6035410" cy="2109430"/>
      </dsp:txXfrm>
    </dsp:sp>
    <dsp:sp modelId="{026A18CD-81E9-455E-B54A-16A1CDF8908F}">
      <dsp:nvSpPr>
        <dsp:cNvPr id="0" name=""/>
        <dsp:cNvSpPr/>
      </dsp:nvSpPr>
      <dsp:spPr>
        <a:xfrm>
          <a:off x="0" y="2791223"/>
          <a:ext cx="6263640" cy="23376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Docker client-servere communicate with Docker API. (Rest API). You know how rest-api works.</a:t>
          </a:r>
        </a:p>
      </dsp:txBody>
      <dsp:txXfrm>
        <a:off x="114115" y="2905338"/>
        <a:ext cx="6035410" cy="210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7" Type="http://schemas.openxmlformats.org/officeDocument/2006/relationships/image" Target="../media/image11.pn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Docker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12CF-9053-21AC-9310-ACAA9DD9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                          Write the </a:t>
            </a:r>
            <a:r>
              <a:rPr lang="en-US" b="1" dirty="0" err="1"/>
              <a:t>Dockerfile</a:t>
            </a:r>
            <a:endParaRPr lang="en-US" dirty="0" err="1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9D32-4AD7-318E-697D-53AEDE02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Docker builds images automatically by reading the instructions from a </a:t>
            </a:r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. It is a text file that contains all commands needed to build a given image.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 we are creating 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. I n spring boot application.</a:t>
            </a:r>
          </a:p>
          <a:p>
            <a:r>
              <a:rPr lang="en-US" dirty="0" err="1">
                <a:cs typeface="Calibri"/>
              </a:rPr>
              <a:t>Synatx</a:t>
            </a:r>
            <a:r>
              <a:rPr lang="en-US" dirty="0">
                <a:cs typeface="Calibri"/>
              </a:rPr>
              <a:t> of 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 name is  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960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A71E-8B36-C399-5CD6-0DE96162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             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D604-0BFA-0AC4-60F7-6E432EF4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Let’s understand about containers in a different way that, if an image is a class, then a container is an instance of a class—a runtime object. So, a runnable instance of an image is what we call a container. </a:t>
            </a:r>
          </a:p>
          <a:p>
            <a:r>
              <a:rPr lang="en-US" sz="2000" dirty="0">
                <a:cs typeface="Calibri"/>
              </a:rPr>
              <a:t>We can only run image by creating container. One image can have many containers.</a:t>
            </a:r>
          </a:p>
          <a:p>
            <a:r>
              <a:rPr lang="en-US" dirty="0">
                <a:ea typeface="+mn-lt"/>
                <a:cs typeface="+mn-lt"/>
              </a:rPr>
              <a:t>Docker API or CLI, it is possible to create, start, stop, move, or delete a container.</a:t>
            </a:r>
            <a:endParaRPr lang="en-US" dirty="0">
              <a:cs typeface="Calibri"/>
            </a:endParaRP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95A05516-7C0A-8BC5-14B2-C4869D512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4" r="14440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9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1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200B9-B9DB-B5B8-C83B-67769754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  <a:cs typeface="Calibri Light"/>
              </a:rPr>
              <a:t>        </a:t>
            </a:r>
            <a:br>
              <a:rPr lang="en-US" sz="2500">
                <a:solidFill>
                  <a:srgbClr val="FFFFFF"/>
                </a:solidFill>
                <a:cs typeface="Calibri Light"/>
              </a:rPr>
            </a:br>
            <a:r>
              <a:rPr lang="en-US" sz="2500">
                <a:solidFill>
                  <a:srgbClr val="FFFFFF"/>
                </a:solidFill>
                <a:cs typeface="Calibri Light"/>
              </a:rPr>
              <a:t>                        Docker Commands</a:t>
            </a:r>
            <a:br>
              <a:rPr lang="en-US" sz="2500">
                <a:solidFill>
                  <a:srgbClr val="FFFFFF"/>
                </a:solidFill>
                <a:cs typeface="Calibri Light"/>
              </a:rPr>
            </a:b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399E-CD5D-96EA-7EC3-6D5C0D1F7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solidFill>
                  <a:srgbClr val="FEFFFF"/>
                </a:solidFill>
                <a:cs typeface="Calibri"/>
              </a:rPr>
              <a:t>Docker commands .</a:t>
            </a:r>
            <a:endParaRPr lang="en-US" sz="2000" dirty="0">
              <a:solidFill>
                <a:srgbClr val="FEFFFF"/>
              </a:solidFill>
            </a:endParaRPr>
          </a:p>
          <a:p>
            <a:r>
              <a:rPr lang="en-US" sz="2000" dirty="0">
                <a:solidFill>
                  <a:srgbClr val="FEFFFF"/>
                </a:solidFill>
                <a:cs typeface="Calibri"/>
              </a:rPr>
              <a:t>Docker version - Runs in command </a:t>
            </a:r>
            <a:r>
              <a:rPr lang="en-US" sz="2000" dirty="0" err="1">
                <a:solidFill>
                  <a:srgbClr val="FEFFFF"/>
                </a:solidFill>
                <a:cs typeface="Calibri"/>
              </a:rPr>
              <a:t>prompot</a:t>
            </a:r>
            <a:r>
              <a:rPr lang="en-US" sz="2000" dirty="0">
                <a:solidFill>
                  <a:srgbClr val="FEFFFF"/>
                </a:solidFill>
                <a:cs typeface="Calibri"/>
              </a:rPr>
              <a:t>. In order to know that version.</a:t>
            </a:r>
          </a:p>
          <a:p>
            <a:r>
              <a:rPr lang="en-US" sz="2000" dirty="0">
                <a:solidFill>
                  <a:srgbClr val="FEFFFF"/>
                </a:solidFill>
                <a:cs typeface="Calibri"/>
              </a:rPr>
              <a:t> When command-- docker  run hello-world.(response see below).</a:t>
            </a:r>
          </a:p>
          <a:p>
            <a:r>
              <a:rPr lang="en-US" sz="2000" dirty="0">
                <a:solidFill>
                  <a:srgbClr val="FEFFFF"/>
                </a:solidFill>
                <a:cs typeface="Calibri"/>
              </a:rPr>
              <a:t>First it is not found image in </a:t>
            </a:r>
            <a:r>
              <a:rPr lang="en-US" sz="2000" dirty="0" err="1">
                <a:solidFill>
                  <a:srgbClr val="FEFFFF"/>
                </a:solidFill>
                <a:cs typeface="Calibri"/>
              </a:rPr>
              <a:t>locallly</a:t>
            </a:r>
            <a:r>
              <a:rPr lang="en-US" sz="2000" dirty="0">
                <a:solidFill>
                  <a:srgbClr val="FEFFFF"/>
                </a:solidFill>
                <a:cs typeface="Calibri"/>
              </a:rPr>
              <a:t>. Then it is pulled from docker hub. See in process in image.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ED648E-5C81-F157-688A-54BB3099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817137"/>
            <a:ext cx="6539075" cy="49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2E44-BDB8-CC93-2D63-93037CFE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Docker Image for your Application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F872-1AF4-EC83-E058-C85194C0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Write a </a:t>
            </a:r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for your application.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Build the image with </a:t>
            </a:r>
            <a:r>
              <a:rPr lang="en-US" dirty="0">
                <a:latin typeface="Consolas"/>
                <a:cs typeface="Calibri"/>
              </a:rPr>
              <a:t>docker build</a:t>
            </a:r>
            <a:r>
              <a:rPr lang="en-US" dirty="0">
                <a:ea typeface="+mn-lt"/>
                <a:cs typeface="+mn-lt"/>
              </a:rPr>
              <a:t> command.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Host your Docker image on a registry.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Pull and run the image on the target machine.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70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0A3A-9B9B-C293-4E61-1EA9C4A1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   why docker is came?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9ABE-73A3-75B5-649C-04C09309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when developer </a:t>
            </a:r>
            <a:r>
              <a:rPr lang="en-US" dirty="0" err="1">
                <a:ea typeface="+mn-lt"/>
                <a:cs typeface="+mn-lt"/>
              </a:rPr>
              <a:t>devolpes</a:t>
            </a:r>
            <a:r>
              <a:rPr lang="en-US" dirty="0">
                <a:ea typeface="+mn-lt"/>
                <a:cs typeface="+mn-lt"/>
              </a:rPr>
              <a:t> an application which includes like dependency,libraryes,some computer osi etc. then we pack it in jar file(in springboot). then we send to</a:t>
            </a:r>
          </a:p>
          <a:p>
            <a:r>
              <a:rPr lang="en-US" dirty="0" err="1">
                <a:ea typeface="+mn-lt"/>
                <a:cs typeface="+mn-lt"/>
              </a:rPr>
              <a:t>tester.or</a:t>
            </a:r>
            <a:r>
              <a:rPr lang="en-US" dirty="0">
                <a:ea typeface="+mn-lt"/>
                <a:cs typeface="+mn-lt"/>
              </a:rPr>
              <a:t> production like that. but here application run perfectly in our computer. but it is not working in our tester computer. tester says application not working</a:t>
            </a:r>
          </a:p>
          <a:p>
            <a:r>
              <a:rPr lang="en-US" dirty="0">
                <a:ea typeface="+mn-lt"/>
                <a:cs typeface="+mn-lt"/>
              </a:rPr>
              <a:t>send it back to devloper. but it working good at developer computer. here is the problem. There may be missing some dependency (or) libraries some computer osi etc.</a:t>
            </a:r>
          </a:p>
          <a:p>
            <a:r>
              <a:rPr lang="en-US" dirty="0">
                <a:ea typeface="+mn-lt"/>
                <a:cs typeface="+mn-lt"/>
              </a:rPr>
              <a:t>In order to avoid these type of problem. docker is came to game.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65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FC2F0-DF3C-8745-F70A-8632FD55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bg1"/>
                </a:solidFill>
                <a:ea typeface="+mj-lt"/>
                <a:cs typeface="+mj-lt"/>
              </a:rPr>
              <a:t>                        what is docker?</a:t>
            </a:r>
            <a:endParaRPr lang="en-US" sz="3800">
              <a:solidFill>
                <a:schemeClr val="bg1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511DAB2-2271-C0D5-1566-0DA8AFBEB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1383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60">
            <a:extLst>
              <a:ext uri="{FF2B5EF4-FFF2-40B4-BE49-F238E27FC236}">
                <a16:creationId xmlns:a16="http://schemas.microsoft.com/office/drawing/2014/main" id="{FAA440C6-8904-52A5-C29B-DAB6A080A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255" y="4153952"/>
            <a:ext cx="5121164" cy="19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06EFD-73EB-CD0B-43A9-B3C0B519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Docker architecture diagram?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2877B00-CD67-3E39-CF10-49F36D10B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7902"/>
            <a:ext cx="6780700" cy="35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2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6D1A8-3CE6-5B3A-52DA-94D0BA22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047CE-AD2D-E76C-74B3-B53443754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7315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92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04783-A182-0F23-B332-C8CB4E9C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       Docker host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67FD15-EFC1-D0A6-0404-3703715DA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7318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48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E631-FA63-96F3-F6DC-0E37F72C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     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           Docker </a:t>
            </a:r>
            <a:r>
              <a:rPr lang="en-US" sz="4000"/>
              <a:t>Registries</a:t>
            </a:r>
            <a:endParaRPr lang="en-US" sz="4000">
              <a:cs typeface="Calibri Light"/>
            </a:endParaRPr>
          </a:p>
          <a:p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6BEC-CA6E-E8B2-0AF5-464F3FC1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A stateless, highly scalable server-side application, which stores and lets us distribute Docker images is what we call the Registry.</a:t>
            </a:r>
          </a:p>
          <a:p>
            <a:r>
              <a:rPr lang="en-US" sz="1700">
                <a:ea typeface="+mn-lt"/>
                <a:cs typeface="+mn-lt"/>
              </a:rPr>
              <a:t>There is a flexibility that either we can create our own image or we can use public registries such as </a:t>
            </a:r>
            <a:r>
              <a:rPr lang="en-US" sz="1700" b="1">
                <a:ea typeface="+mn-lt"/>
                <a:cs typeface="+mn-lt"/>
              </a:rPr>
              <a:t>Docker Hub</a:t>
            </a:r>
            <a:r>
              <a:rPr lang="en-US" sz="1700">
                <a:ea typeface="+mn-lt"/>
                <a:cs typeface="+mn-lt"/>
              </a:rPr>
              <a:t> and Docker Cloud.</a:t>
            </a:r>
          </a:p>
          <a:p>
            <a:r>
              <a:rPr lang="en-US" sz="1700">
                <a:ea typeface="+mn-lt"/>
                <a:cs typeface="+mn-lt"/>
              </a:rPr>
              <a:t> Docker is configured to look for images on one of its public registries “Docker Hub”. One of the advantages it offers is we can create our own registry as well.</a:t>
            </a:r>
          </a:p>
          <a:p>
            <a:r>
              <a:rPr lang="en-US" sz="1700">
                <a:ea typeface="+mn-lt"/>
                <a:cs typeface="+mn-lt"/>
              </a:rPr>
              <a:t>while we run the docker pull . it is possible to pull the required images from our configured registry. </a:t>
            </a:r>
          </a:p>
          <a:p>
            <a:r>
              <a:rPr lang="en-US" sz="1700">
                <a:ea typeface="+mn-lt"/>
                <a:cs typeface="+mn-lt"/>
              </a:rPr>
              <a:t> Basically, our image is pushed to our configured registry, while we use the docker push command.</a:t>
            </a:r>
            <a:endParaRPr lang="en-US" sz="170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BAD44-F7E9-BC9A-1BA2-E00A4666E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6" r="9573" b="1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70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B6CA-A792-3836-23BD-47CB5282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>
                <a:cs typeface="Calibri Light"/>
              </a:rPr>
              <a:t>                          Docker Objects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239C-A991-46E7-51DE-26FD5090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There are several objects we create as well as use while we use Docker, like images, containers, networks, volumes, plugins, and many more</a:t>
            </a:r>
            <a:endParaRPr lang="en-US" sz="2000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182B9068-E89F-1586-CCA6-05132705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7" r="30000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4F103-18D0-C90C-62A3-D6E4527F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      Docker Image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AA7E-F509-8DE9-610A-5D57F18B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900" dirty="0">
                <a:ea typeface="+mn-lt"/>
                <a:cs typeface="+mn-lt"/>
              </a:rPr>
              <a:t>A </a:t>
            </a:r>
            <a:r>
              <a:rPr lang="en-US" sz="1900" b="1" dirty="0">
                <a:ea typeface="+mn-lt"/>
                <a:cs typeface="+mn-lt"/>
              </a:rPr>
              <a:t>Docker image</a:t>
            </a:r>
            <a:r>
              <a:rPr lang="en-US" sz="1900" dirty="0">
                <a:ea typeface="+mn-lt"/>
                <a:cs typeface="+mn-lt"/>
              </a:rPr>
              <a:t> is an immutable (unchangeable) file that contains the source code, libraries, dependencies, tools, and other files needed for an application to run.</a:t>
            </a:r>
          </a:p>
          <a:p>
            <a:r>
              <a:rPr lang="en-US" sz="1900" dirty="0">
                <a:ea typeface="+mn-lt"/>
                <a:cs typeface="+mn-lt"/>
              </a:rPr>
              <a:t>Due to their </a:t>
            </a:r>
            <a:r>
              <a:rPr lang="en-US" sz="1900" b="1" dirty="0">
                <a:ea typeface="+mn-lt"/>
                <a:cs typeface="+mn-lt"/>
              </a:rPr>
              <a:t>read-only</a:t>
            </a:r>
            <a:r>
              <a:rPr lang="en-US" sz="1900" dirty="0">
                <a:ea typeface="+mn-lt"/>
                <a:cs typeface="+mn-lt"/>
              </a:rPr>
              <a:t> quality, these images are sometimes referred to as snapshots.</a:t>
            </a:r>
          </a:p>
          <a:p>
            <a:r>
              <a:rPr lang="en-US" sz="1900" dirty="0">
                <a:ea typeface="+mn-lt"/>
                <a:cs typeface="+mn-lt"/>
              </a:rPr>
              <a:t>Since images are, in a way, just </a:t>
            </a:r>
            <a:r>
              <a:rPr lang="en-US" sz="1900" b="1" dirty="0">
                <a:ea typeface="+mn-lt"/>
                <a:cs typeface="+mn-lt"/>
              </a:rPr>
              <a:t>templates</a:t>
            </a:r>
            <a:r>
              <a:rPr lang="en-US" sz="1900" dirty="0">
                <a:ea typeface="+mn-lt"/>
                <a:cs typeface="+mn-lt"/>
              </a:rPr>
              <a:t>, you cannot start or run them. What you can do is use that template as a base to build a container. A container is, ultimately, just a running image. Once you create a container, it adds a writable layer on top of the immutable image, meaning you can now modify it.</a:t>
            </a:r>
          </a:p>
          <a:p>
            <a:r>
              <a:rPr lang="en-US" sz="1900" dirty="0">
                <a:ea typeface="+mn-lt"/>
                <a:cs typeface="+mn-lt"/>
              </a:rPr>
              <a:t>You can create an unlimited number of Docker images from one </a:t>
            </a:r>
            <a:r>
              <a:rPr lang="en-US" sz="1900" b="1" dirty="0">
                <a:ea typeface="+mn-lt"/>
                <a:cs typeface="+mn-lt"/>
              </a:rPr>
              <a:t>image base</a:t>
            </a:r>
            <a:r>
              <a:rPr lang="en-US" sz="1900" dirty="0">
                <a:ea typeface="+mn-lt"/>
                <a:cs typeface="+mn-lt"/>
              </a:rPr>
              <a:t>. Each time you change the initial state of an image and save the existing state, you create a new template with an additional layer on top of it.</a:t>
            </a:r>
            <a:endParaRPr lang="en-US" sz="1900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D8E5A4-B6A9-A319-5BA4-CABA0C4B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551941"/>
            <a:ext cx="4935970" cy="32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Docker Theory</vt:lpstr>
      <vt:lpstr>                   why docker is came?</vt:lpstr>
      <vt:lpstr>                        what is docker?</vt:lpstr>
      <vt:lpstr>          Docker architecture diagram?</vt:lpstr>
      <vt:lpstr>PowerPoint Presentation</vt:lpstr>
      <vt:lpstr>       Docker host</vt:lpstr>
      <vt:lpstr>                  Docker Registries </vt:lpstr>
      <vt:lpstr>                          Docker Objects</vt:lpstr>
      <vt:lpstr>      Docker Image </vt:lpstr>
      <vt:lpstr>                           Write the Dockerfile </vt:lpstr>
      <vt:lpstr>             Docker Container</vt:lpstr>
      <vt:lpstr>                                 Docker Commands </vt:lpstr>
      <vt:lpstr>Creating a Docker Image for your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Jallapuram, Vinesh Reddy</cp:lastModifiedBy>
  <cp:revision>211</cp:revision>
  <dcterms:created xsi:type="dcterms:W3CDTF">2022-12-12T03:42:05Z</dcterms:created>
  <dcterms:modified xsi:type="dcterms:W3CDTF">2022-12-12T22:44:59Z</dcterms:modified>
</cp:coreProperties>
</file>