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97" r:id="rId2"/>
    <p:sldMasterId id="2147483728" r:id="rId3"/>
    <p:sldMasterId id="2147483759" r:id="rId4"/>
  </p:sldMasterIdLst>
  <p:notesMasterIdLst>
    <p:notesMasterId r:id="rId19"/>
  </p:notesMasterIdLst>
  <p:handoutMasterIdLst>
    <p:handoutMasterId r:id="rId20"/>
  </p:handoutMasterIdLst>
  <p:sldIdLst>
    <p:sldId id="303" r:id="rId5"/>
    <p:sldId id="340" r:id="rId6"/>
    <p:sldId id="327" r:id="rId7"/>
    <p:sldId id="341" r:id="rId8"/>
    <p:sldId id="342" r:id="rId9"/>
    <p:sldId id="351" r:id="rId10"/>
    <p:sldId id="343" r:id="rId11"/>
    <p:sldId id="344" r:id="rId12"/>
    <p:sldId id="349" r:id="rId13"/>
    <p:sldId id="346" r:id="rId14"/>
    <p:sldId id="345" r:id="rId15"/>
    <p:sldId id="347" r:id="rId16"/>
    <p:sldId id="348" r:id="rId17"/>
    <p:sldId id="32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444375F-10CD-B64F-AD0D-189AE11C0D14}">
          <p14:sldIdLst>
            <p14:sldId id="303"/>
            <p14:sldId id="340"/>
            <p14:sldId id="327"/>
            <p14:sldId id="341"/>
            <p14:sldId id="342"/>
            <p14:sldId id="351"/>
            <p14:sldId id="343"/>
            <p14:sldId id="344"/>
            <p14:sldId id="349"/>
            <p14:sldId id="346"/>
            <p14:sldId id="345"/>
            <p14:sldId id="347"/>
            <p14:sldId id="348"/>
            <p14:sldId id="326"/>
          </p14:sldIdLst>
        </p14:section>
        <p14:section name="For Vinh" id="{0AB047AA-DC79-8E4E-B2A1-1F2ED37A901E}">
          <p14:sldIdLst/>
        </p14:section>
        <p14:section name="Template" id="{87215A26-B771-4544-B17F-58F907F8A3B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300"/>
    <a:srgbClr val="009193"/>
    <a:srgbClr val="DDE1E6"/>
    <a:srgbClr val="B8C2CC"/>
    <a:srgbClr val="40464C"/>
    <a:srgbClr val="AAFF33"/>
    <a:srgbClr val="F2F4F8"/>
    <a:srgbClr val="8B959E"/>
    <a:srgbClr val="626A73"/>
    <a:srgbClr val="2123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777"/>
    <p:restoredTop sz="85659"/>
  </p:normalViewPr>
  <p:slideViewPr>
    <p:cSldViewPr snapToGrid="0">
      <p:cViewPr varScale="1">
        <p:scale>
          <a:sx n="73" d="100"/>
          <a:sy n="73" d="100"/>
        </p:scale>
        <p:origin x="200" y="108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93" d="100"/>
          <a:sy n="93" d="100"/>
        </p:scale>
        <p:origin x="4072" y="21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05CBD2-C337-1B43-B420-E21C95FAA13F}" type="doc">
      <dgm:prSet loTypeId="urn:microsoft.com/office/officeart/2005/8/layout/process1" loCatId="" qsTypeId="urn:microsoft.com/office/officeart/2005/8/quickstyle/simple1" qsCatId="simple" csTypeId="urn:microsoft.com/office/officeart/2005/8/colors/accent1_2" csCatId="accent1" phldr="1"/>
      <dgm:spPr/>
    </dgm:pt>
    <dgm:pt modelId="{5127E4B8-C430-6843-8B53-3ACA2688F9F5}">
      <dgm:prSet phldrT="[Text]"/>
      <dgm:spPr/>
      <dgm:t>
        <a:bodyPr/>
        <a:lstStyle/>
        <a:p>
          <a:r>
            <a:rPr lang="en-US" dirty="0"/>
            <a:t>Computer: Deterministic</a:t>
          </a:r>
        </a:p>
      </dgm:t>
    </dgm:pt>
    <dgm:pt modelId="{2FA98495-BD6D-E54B-9A05-8031DDD39C55}" type="parTrans" cxnId="{E6276C9B-AB01-F845-A7EB-C33AF82995DB}">
      <dgm:prSet/>
      <dgm:spPr/>
      <dgm:t>
        <a:bodyPr/>
        <a:lstStyle/>
        <a:p>
          <a:endParaRPr lang="en-US"/>
        </a:p>
      </dgm:t>
    </dgm:pt>
    <dgm:pt modelId="{6774ADEB-DE3E-8047-9BF0-4CCC8D521E39}" type="sibTrans" cxnId="{E6276C9B-AB01-F845-A7EB-C33AF82995DB}">
      <dgm:prSet/>
      <dgm:spPr/>
      <dgm:t>
        <a:bodyPr/>
        <a:lstStyle/>
        <a:p>
          <a:endParaRPr lang="en-US"/>
        </a:p>
      </dgm:t>
    </dgm:pt>
    <dgm:pt modelId="{5B4D9D9B-D962-ED4C-BF7E-75DD2A07B4D0}">
      <dgm:prSet phldrT="[Text]"/>
      <dgm:spPr/>
      <dgm:t>
        <a:bodyPr/>
        <a:lstStyle/>
        <a:p>
          <a:r>
            <a:rPr lang="en-US" dirty="0"/>
            <a:t>Pseudo-random number generator</a:t>
          </a:r>
        </a:p>
      </dgm:t>
    </dgm:pt>
    <dgm:pt modelId="{5C56CE87-F710-6540-8B89-E83C572EE904}" type="parTrans" cxnId="{B8BB851F-4B18-E342-AC62-F1EEC4BD79E9}">
      <dgm:prSet/>
      <dgm:spPr/>
      <dgm:t>
        <a:bodyPr/>
        <a:lstStyle/>
        <a:p>
          <a:endParaRPr lang="en-US"/>
        </a:p>
      </dgm:t>
    </dgm:pt>
    <dgm:pt modelId="{C9E6A6FE-51C1-DC4E-99E0-C3CF92ED6A46}" type="sibTrans" cxnId="{B8BB851F-4B18-E342-AC62-F1EEC4BD79E9}">
      <dgm:prSet/>
      <dgm:spPr/>
      <dgm:t>
        <a:bodyPr/>
        <a:lstStyle/>
        <a:p>
          <a:endParaRPr lang="en-US"/>
        </a:p>
      </dgm:t>
    </dgm:pt>
    <dgm:pt modelId="{AB1BADAF-09D8-1048-9E95-727EE3291D91}">
      <dgm:prSet phldrT="[Text]"/>
      <dgm:spPr/>
      <dgm:t>
        <a:bodyPr/>
        <a:lstStyle/>
        <a:p>
          <a:r>
            <a:rPr lang="en-US" dirty="0"/>
            <a:t>Not truly unpredictable </a:t>
          </a:r>
        </a:p>
      </dgm:t>
    </dgm:pt>
    <dgm:pt modelId="{A6C3BED7-4F01-024C-A72E-6145E8EBA75D}" type="parTrans" cxnId="{B18C75AB-2316-B74D-BF8A-48F53EE9B809}">
      <dgm:prSet/>
      <dgm:spPr/>
      <dgm:t>
        <a:bodyPr/>
        <a:lstStyle/>
        <a:p>
          <a:endParaRPr lang="en-US"/>
        </a:p>
      </dgm:t>
    </dgm:pt>
    <dgm:pt modelId="{48E84076-9491-F94F-B666-A46BCA52A264}" type="sibTrans" cxnId="{B18C75AB-2316-B74D-BF8A-48F53EE9B809}">
      <dgm:prSet/>
      <dgm:spPr/>
      <dgm:t>
        <a:bodyPr/>
        <a:lstStyle/>
        <a:p>
          <a:endParaRPr lang="en-US"/>
        </a:p>
      </dgm:t>
    </dgm:pt>
    <dgm:pt modelId="{EBA63A0F-7973-A440-9431-3607CE3F093E}" type="pres">
      <dgm:prSet presAssocID="{0E05CBD2-C337-1B43-B420-E21C95FAA13F}" presName="Name0" presStyleCnt="0">
        <dgm:presLayoutVars>
          <dgm:dir/>
          <dgm:resizeHandles val="exact"/>
        </dgm:presLayoutVars>
      </dgm:prSet>
      <dgm:spPr/>
    </dgm:pt>
    <dgm:pt modelId="{BAC79831-A475-F947-99F1-B07C3500678B}" type="pres">
      <dgm:prSet presAssocID="{5127E4B8-C430-6843-8B53-3ACA2688F9F5}" presName="node" presStyleLbl="node1" presStyleIdx="0" presStyleCnt="3">
        <dgm:presLayoutVars>
          <dgm:bulletEnabled val="1"/>
        </dgm:presLayoutVars>
      </dgm:prSet>
      <dgm:spPr/>
    </dgm:pt>
    <dgm:pt modelId="{45A2E29F-4DDD-714F-9817-F628030F0E48}" type="pres">
      <dgm:prSet presAssocID="{6774ADEB-DE3E-8047-9BF0-4CCC8D521E39}" presName="sibTrans" presStyleLbl="sibTrans2D1" presStyleIdx="0" presStyleCnt="2"/>
      <dgm:spPr/>
    </dgm:pt>
    <dgm:pt modelId="{FE2B7555-B535-544F-8C9C-2C398BF6B47D}" type="pres">
      <dgm:prSet presAssocID="{6774ADEB-DE3E-8047-9BF0-4CCC8D521E39}" presName="connectorText" presStyleLbl="sibTrans2D1" presStyleIdx="0" presStyleCnt="2"/>
      <dgm:spPr/>
    </dgm:pt>
    <dgm:pt modelId="{554F159F-60CC-1E42-9BB9-0C91AF1B4FA1}" type="pres">
      <dgm:prSet presAssocID="{5B4D9D9B-D962-ED4C-BF7E-75DD2A07B4D0}" presName="node" presStyleLbl="node1" presStyleIdx="1" presStyleCnt="3">
        <dgm:presLayoutVars>
          <dgm:bulletEnabled val="1"/>
        </dgm:presLayoutVars>
      </dgm:prSet>
      <dgm:spPr/>
    </dgm:pt>
    <dgm:pt modelId="{48899FA5-D37E-8147-BB0A-E076C1955672}" type="pres">
      <dgm:prSet presAssocID="{C9E6A6FE-51C1-DC4E-99E0-C3CF92ED6A46}" presName="sibTrans" presStyleLbl="sibTrans2D1" presStyleIdx="1" presStyleCnt="2"/>
      <dgm:spPr/>
    </dgm:pt>
    <dgm:pt modelId="{950CF4AA-C58C-A544-B611-CC0A0C385CCD}" type="pres">
      <dgm:prSet presAssocID="{C9E6A6FE-51C1-DC4E-99E0-C3CF92ED6A46}" presName="connectorText" presStyleLbl="sibTrans2D1" presStyleIdx="1" presStyleCnt="2"/>
      <dgm:spPr/>
    </dgm:pt>
    <dgm:pt modelId="{727ADCA8-1945-794C-A5FF-9BF2BC4B3599}" type="pres">
      <dgm:prSet presAssocID="{AB1BADAF-09D8-1048-9E95-727EE3291D91}" presName="node" presStyleLbl="node1" presStyleIdx="2" presStyleCnt="3">
        <dgm:presLayoutVars>
          <dgm:bulletEnabled val="1"/>
        </dgm:presLayoutVars>
      </dgm:prSet>
      <dgm:spPr/>
    </dgm:pt>
  </dgm:ptLst>
  <dgm:cxnLst>
    <dgm:cxn modelId="{006E7406-318E-F142-BB2F-3A2081431802}" type="presOf" srcId="{AB1BADAF-09D8-1048-9E95-727EE3291D91}" destId="{727ADCA8-1945-794C-A5FF-9BF2BC4B3599}" srcOrd="0" destOrd="0" presId="urn:microsoft.com/office/officeart/2005/8/layout/process1"/>
    <dgm:cxn modelId="{55E8D413-4247-5A40-92E9-779278CBDCB8}" type="presOf" srcId="{C9E6A6FE-51C1-DC4E-99E0-C3CF92ED6A46}" destId="{48899FA5-D37E-8147-BB0A-E076C1955672}" srcOrd="0" destOrd="0" presId="urn:microsoft.com/office/officeart/2005/8/layout/process1"/>
    <dgm:cxn modelId="{8939301A-4D74-184E-854A-1528221FF12C}" type="presOf" srcId="{C9E6A6FE-51C1-DC4E-99E0-C3CF92ED6A46}" destId="{950CF4AA-C58C-A544-B611-CC0A0C385CCD}" srcOrd="1" destOrd="0" presId="urn:microsoft.com/office/officeart/2005/8/layout/process1"/>
    <dgm:cxn modelId="{B8BB851F-4B18-E342-AC62-F1EEC4BD79E9}" srcId="{0E05CBD2-C337-1B43-B420-E21C95FAA13F}" destId="{5B4D9D9B-D962-ED4C-BF7E-75DD2A07B4D0}" srcOrd="1" destOrd="0" parTransId="{5C56CE87-F710-6540-8B89-E83C572EE904}" sibTransId="{C9E6A6FE-51C1-DC4E-99E0-C3CF92ED6A46}"/>
    <dgm:cxn modelId="{E48BE33A-C978-7141-BAF4-D0CB4BE22D92}" type="presOf" srcId="{5B4D9D9B-D962-ED4C-BF7E-75DD2A07B4D0}" destId="{554F159F-60CC-1E42-9BB9-0C91AF1B4FA1}" srcOrd="0" destOrd="0" presId="urn:microsoft.com/office/officeart/2005/8/layout/process1"/>
    <dgm:cxn modelId="{D4E65641-12F1-D44A-B759-0A44B87A41ED}" type="presOf" srcId="{0E05CBD2-C337-1B43-B420-E21C95FAA13F}" destId="{EBA63A0F-7973-A440-9431-3607CE3F093E}" srcOrd="0" destOrd="0" presId="urn:microsoft.com/office/officeart/2005/8/layout/process1"/>
    <dgm:cxn modelId="{E6276C9B-AB01-F845-A7EB-C33AF82995DB}" srcId="{0E05CBD2-C337-1B43-B420-E21C95FAA13F}" destId="{5127E4B8-C430-6843-8B53-3ACA2688F9F5}" srcOrd="0" destOrd="0" parTransId="{2FA98495-BD6D-E54B-9A05-8031DDD39C55}" sibTransId="{6774ADEB-DE3E-8047-9BF0-4CCC8D521E39}"/>
    <dgm:cxn modelId="{B18C75AB-2316-B74D-BF8A-48F53EE9B809}" srcId="{0E05CBD2-C337-1B43-B420-E21C95FAA13F}" destId="{AB1BADAF-09D8-1048-9E95-727EE3291D91}" srcOrd="2" destOrd="0" parTransId="{A6C3BED7-4F01-024C-A72E-6145E8EBA75D}" sibTransId="{48E84076-9491-F94F-B666-A46BCA52A264}"/>
    <dgm:cxn modelId="{43750ABF-C8CC-A54B-BEE3-A1C2E9313D05}" type="presOf" srcId="{5127E4B8-C430-6843-8B53-3ACA2688F9F5}" destId="{BAC79831-A475-F947-99F1-B07C3500678B}" srcOrd="0" destOrd="0" presId="urn:microsoft.com/office/officeart/2005/8/layout/process1"/>
    <dgm:cxn modelId="{A2D7C4C3-40AB-F847-B611-8BD760437C20}" type="presOf" srcId="{6774ADEB-DE3E-8047-9BF0-4CCC8D521E39}" destId="{FE2B7555-B535-544F-8C9C-2C398BF6B47D}" srcOrd="1" destOrd="0" presId="urn:microsoft.com/office/officeart/2005/8/layout/process1"/>
    <dgm:cxn modelId="{650819C7-7C49-0046-B30C-03EB371F168D}" type="presOf" srcId="{6774ADEB-DE3E-8047-9BF0-4CCC8D521E39}" destId="{45A2E29F-4DDD-714F-9817-F628030F0E48}" srcOrd="0" destOrd="0" presId="urn:microsoft.com/office/officeart/2005/8/layout/process1"/>
    <dgm:cxn modelId="{DD6473D7-5EF7-AB47-9AC4-4549D018872C}" type="presParOf" srcId="{EBA63A0F-7973-A440-9431-3607CE3F093E}" destId="{BAC79831-A475-F947-99F1-B07C3500678B}" srcOrd="0" destOrd="0" presId="urn:microsoft.com/office/officeart/2005/8/layout/process1"/>
    <dgm:cxn modelId="{5CBE7648-5A8D-5E4B-84E1-FA215516991E}" type="presParOf" srcId="{EBA63A0F-7973-A440-9431-3607CE3F093E}" destId="{45A2E29F-4DDD-714F-9817-F628030F0E48}" srcOrd="1" destOrd="0" presId="urn:microsoft.com/office/officeart/2005/8/layout/process1"/>
    <dgm:cxn modelId="{581354ED-2344-194D-8F59-777A872341FC}" type="presParOf" srcId="{45A2E29F-4DDD-714F-9817-F628030F0E48}" destId="{FE2B7555-B535-544F-8C9C-2C398BF6B47D}" srcOrd="0" destOrd="0" presId="urn:microsoft.com/office/officeart/2005/8/layout/process1"/>
    <dgm:cxn modelId="{862D4AE1-C26C-1945-8A0D-DCD9811FBB35}" type="presParOf" srcId="{EBA63A0F-7973-A440-9431-3607CE3F093E}" destId="{554F159F-60CC-1E42-9BB9-0C91AF1B4FA1}" srcOrd="2" destOrd="0" presId="urn:microsoft.com/office/officeart/2005/8/layout/process1"/>
    <dgm:cxn modelId="{B7F37E71-9E15-CA4E-A589-35133FEFD6DD}" type="presParOf" srcId="{EBA63A0F-7973-A440-9431-3607CE3F093E}" destId="{48899FA5-D37E-8147-BB0A-E076C1955672}" srcOrd="3" destOrd="0" presId="urn:microsoft.com/office/officeart/2005/8/layout/process1"/>
    <dgm:cxn modelId="{F7C45FDD-E823-474A-8250-C954D018770D}" type="presParOf" srcId="{48899FA5-D37E-8147-BB0A-E076C1955672}" destId="{950CF4AA-C58C-A544-B611-CC0A0C385CCD}" srcOrd="0" destOrd="0" presId="urn:microsoft.com/office/officeart/2005/8/layout/process1"/>
    <dgm:cxn modelId="{2E838EC4-8C89-BE40-8DDC-1ECCC102D96D}" type="presParOf" srcId="{EBA63A0F-7973-A440-9431-3607CE3F093E}" destId="{727ADCA8-1945-794C-A5FF-9BF2BC4B3599}"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C79831-A475-F947-99F1-B07C3500678B}">
      <dsp:nvSpPr>
        <dsp:cNvPr id="0" name=""/>
        <dsp:cNvSpPr/>
      </dsp:nvSpPr>
      <dsp:spPr>
        <a:xfrm>
          <a:off x="9538" y="0"/>
          <a:ext cx="2851011" cy="7756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Computer: Deterministic</a:t>
          </a:r>
        </a:p>
      </dsp:txBody>
      <dsp:txXfrm>
        <a:off x="32256" y="22718"/>
        <a:ext cx="2805575" cy="730215"/>
      </dsp:txXfrm>
    </dsp:sp>
    <dsp:sp modelId="{45A2E29F-4DDD-714F-9817-F628030F0E48}">
      <dsp:nvSpPr>
        <dsp:cNvPr id="0" name=""/>
        <dsp:cNvSpPr/>
      </dsp:nvSpPr>
      <dsp:spPr>
        <a:xfrm>
          <a:off x="3145651" y="34300"/>
          <a:ext cx="604414" cy="70705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3145651" y="175710"/>
        <a:ext cx="423090" cy="424230"/>
      </dsp:txXfrm>
    </dsp:sp>
    <dsp:sp modelId="{554F159F-60CC-1E42-9BB9-0C91AF1B4FA1}">
      <dsp:nvSpPr>
        <dsp:cNvPr id="0" name=""/>
        <dsp:cNvSpPr/>
      </dsp:nvSpPr>
      <dsp:spPr>
        <a:xfrm>
          <a:off x="4000955" y="0"/>
          <a:ext cx="2851011" cy="7756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Pseudo-random number generator</a:t>
          </a:r>
        </a:p>
      </dsp:txBody>
      <dsp:txXfrm>
        <a:off x="4023673" y="22718"/>
        <a:ext cx="2805575" cy="730215"/>
      </dsp:txXfrm>
    </dsp:sp>
    <dsp:sp modelId="{48899FA5-D37E-8147-BB0A-E076C1955672}">
      <dsp:nvSpPr>
        <dsp:cNvPr id="0" name=""/>
        <dsp:cNvSpPr/>
      </dsp:nvSpPr>
      <dsp:spPr>
        <a:xfrm>
          <a:off x="7137068" y="34300"/>
          <a:ext cx="604414" cy="70705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7137068" y="175710"/>
        <a:ext cx="423090" cy="424230"/>
      </dsp:txXfrm>
    </dsp:sp>
    <dsp:sp modelId="{727ADCA8-1945-794C-A5FF-9BF2BC4B3599}">
      <dsp:nvSpPr>
        <dsp:cNvPr id="0" name=""/>
        <dsp:cNvSpPr/>
      </dsp:nvSpPr>
      <dsp:spPr>
        <a:xfrm>
          <a:off x="7992372" y="0"/>
          <a:ext cx="2851011" cy="7756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Not truly unpredictable </a:t>
          </a:r>
        </a:p>
      </dsp:txBody>
      <dsp:txXfrm>
        <a:off x="8015090" y="22718"/>
        <a:ext cx="2805575" cy="730215"/>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6101180-94AE-A148-0874-34EE0A31BC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Arial" panose="020B0604020202020204" pitchFamily="34" charset="0"/>
            </a:endParaRPr>
          </a:p>
        </p:txBody>
      </p:sp>
      <p:sp>
        <p:nvSpPr>
          <p:cNvPr id="3" name="Date Placeholder 2">
            <a:extLst>
              <a:ext uri="{FF2B5EF4-FFF2-40B4-BE49-F238E27FC236}">
                <a16:creationId xmlns:a16="http://schemas.microsoft.com/office/drawing/2014/main" id="{5F70E86C-4C4E-1FDA-0154-15C7F2DABF2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EB0CE46-E44A-3247-A43C-11027568704B}" type="datetimeFigureOut">
              <a:rPr lang="en-US" smtClean="0">
                <a:latin typeface="Arial" panose="020B0604020202020204" pitchFamily="34" charset="0"/>
              </a:rPr>
              <a:t>4/27/25</a:t>
            </a:fld>
            <a:endParaRPr lang="en-US" dirty="0">
              <a:latin typeface="Arial" panose="020B0604020202020204" pitchFamily="34" charset="0"/>
            </a:endParaRPr>
          </a:p>
        </p:txBody>
      </p:sp>
      <p:sp>
        <p:nvSpPr>
          <p:cNvPr id="4" name="Footer Placeholder 3">
            <a:extLst>
              <a:ext uri="{FF2B5EF4-FFF2-40B4-BE49-F238E27FC236}">
                <a16:creationId xmlns:a16="http://schemas.microsoft.com/office/drawing/2014/main" id="{0F7074C8-EEB7-E76E-099A-D0FB5B9D5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Arial" panose="020B0604020202020204" pitchFamily="34" charset="0"/>
            </a:endParaRPr>
          </a:p>
        </p:txBody>
      </p:sp>
      <p:sp>
        <p:nvSpPr>
          <p:cNvPr id="5" name="Slide Number Placeholder 4">
            <a:extLst>
              <a:ext uri="{FF2B5EF4-FFF2-40B4-BE49-F238E27FC236}">
                <a16:creationId xmlns:a16="http://schemas.microsoft.com/office/drawing/2014/main" id="{063E9CA0-3796-0BD4-664E-618D04C165A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96831F2-AF4E-BB4C-A8EF-42238C76ABA6}"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8263330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79D00-1CDF-434B-8F0A-8ED0A64E848E}" type="datetimeFigureOut">
              <a:rPr lang="en-US" smtClean="0"/>
              <a:t>4/27/25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EC296-AA85-584E-8224-F9A9CE703278}" type="slidenum">
              <a:rPr lang="en-US" smtClean="0"/>
              <a:t>‹#›</a:t>
            </a:fld>
            <a:endParaRPr lang="en-US"/>
          </a:p>
        </p:txBody>
      </p:sp>
    </p:spTree>
    <p:extLst>
      <p:ext uri="{BB962C8B-B14F-4D97-AF65-F5344CB8AC3E}">
        <p14:creationId xmlns:p14="http://schemas.microsoft.com/office/powerpoint/2010/main" val="17961776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anose="020B0604020202020204" pitchFamily="34" charset="0"/>
                <a:cs typeface="Arial" panose="020B0604020202020204" pitchFamily="34" charset="0"/>
              </a:rPr>
              <a:t>Hi everyone, I’m </a:t>
            </a:r>
            <a:r>
              <a:rPr lang="en-US" dirty="0" err="1">
                <a:latin typeface="Arial" panose="020B0604020202020204" pitchFamily="34" charset="0"/>
                <a:cs typeface="Arial" panose="020B0604020202020204" pitchFamily="34" charset="0"/>
              </a:rPr>
              <a:t>yongao</a:t>
            </a:r>
            <a:r>
              <a:rPr lang="en-US" dirty="0">
                <a:latin typeface="Arial" panose="020B0604020202020204" pitchFamily="34" charset="0"/>
                <a:cs typeface="Arial" panose="020B0604020202020204" pitchFamily="34" charset="0"/>
              </a:rPr>
              <a:t>, and today I am presenting the result of the third experiment, which is the Cosmic watch muon detector experiment. I have constructed a random number generator from the output of the muon detectors. </a:t>
            </a:r>
          </a:p>
        </p:txBody>
      </p:sp>
      <p:sp>
        <p:nvSpPr>
          <p:cNvPr id="4" name="Slide Number Placeholder 3"/>
          <p:cNvSpPr>
            <a:spLocks noGrp="1"/>
          </p:cNvSpPr>
          <p:nvPr>
            <p:ph type="sldNum" sz="quarter" idx="5"/>
          </p:nvPr>
        </p:nvSpPr>
        <p:spPr/>
        <p:txBody>
          <a:bodyPr/>
          <a:lstStyle/>
          <a:p>
            <a:fld id="{966EC296-AA85-584E-8224-F9A9CE703278}" type="slidenum">
              <a:rPr lang="en-US" smtClean="0"/>
              <a:t>1</a:t>
            </a:fld>
            <a:endParaRPr lang="en-US"/>
          </a:p>
        </p:txBody>
      </p:sp>
    </p:spTree>
    <p:extLst>
      <p:ext uri="{BB962C8B-B14F-4D97-AF65-F5344CB8AC3E}">
        <p14:creationId xmlns:p14="http://schemas.microsoft.com/office/powerpoint/2010/main" val="19303857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Next, we calculate the entropy of the data. Shannon entropy is used in statistics to measure how disorder the data is. For a binary sequence, it is expected to be 1 if the data is truly random. We use bootstrapping to calculate statistical error. The observed Shannon entropy is 0.99975 plus minus 0.00044, indicating a 0.55 sigma excess. </a:t>
            </a:r>
          </a:p>
        </p:txBody>
      </p:sp>
      <p:sp>
        <p:nvSpPr>
          <p:cNvPr id="4" name="Slide Number Placeholder 3"/>
          <p:cNvSpPr>
            <a:spLocks noGrp="1"/>
          </p:cNvSpPr>
          <p:nvPr>
            <p:ph type="sldNum" sz="quarter" idx="5"/>
          </p:nvPr>
        </p:nvSpPr>
        <p:spPr/>
        <p:txBody>
          <a:bodyPr/>
          <a:lstStyle/>
          <a:p>
            <a:fld id="{966EC296-AA85-584E-8224-F9A9CE703278}" type="slidenum">
              <a:rPr lang="en-US" smtClean="0"/>
              <a:t>10</a:t>
            </a:fld>
            <a:endParaRPr lang="en-US"/>
          </a:p>
        </p:txBody>
      </p:sp>
    </p:spTree>
    <p:extLst>
      <p:ext uri="{BB962C8B-B14F-4D97-AF65-F5344CB8AC3E}">
        <p14:creationId xmlns:p14="http://schemas.microsoft.com/office/powerpoint/2010/main" val="17911039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use a compression ratio to calculate how disordered the data is. Compression algorithm exploits the long-range correlation to reduce the size of the data. A truly random data would be incompressible. We observed a compression ratio of 1.0396, which is higher than 1! The reason is because compression algorithm adds a header; because of that and the data being incompressible, the compressed file is actually larger. </a:t>
            </a:r>
          </a:p>
        </p:txBody>
      </p:sp>
      <p:sp>
        <p:nvSpPr>
          <p:cNvPr id="4" name="Slide Number Placeholder 3"/>
          <p:cNvSpPr>
            <a:spLocks noGrp="1"/>
          </p:cNvSpPr>
          <p:nvPr>
            <p:ph type="sldNum" sz="quarter" idx="5"/>
          </p:nvPr>
        </p:nvSpPr>
        <p:spPr/>
        <p:txBody>
          <a:bodyPr/>
          <a:lstStyle/>
          <a:p>
            <a:fld id="{966EC296-AA85-584E-8224-F9A9CE703278}" type="slidenum">
              <a:rPr lang="en-US" smtClean="0"/>
              <a:t>11</a:t>
            </a:fld>
            <a:endParaRPr lang="en-US"/>
          </a:p>
        </p:txBody>
      </p:sp>
    </p:spTree>
    <p:extLst>
      <p:ext uri="{BB962C8B-B14F-4D97-AF65-F5344CB8AC3E}">
        <p14:creationId xmlns:p14="http://schemas.microsoft.com/office/powerpoint/2010/main" val="12973500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Lempel-Ziv complexity of a finite sequence is computed by parsing it from left to right and counting the number of distinct substrings, or "phrases," generated during the scan. Starting from the first symbol, the algorithm builds the shortest substring that has not yet appeared earlier in the sequence. Each time a new substring is created, it is added to the dictionary of seen phrases, and the parsing moves forward from the next symbol. This procedure continues until the entire sequence is parsed. The total number of distinct phrases generated defines the Lempel-Ziv complexity. If a sequence is random, the complexity grows as n / log n as n gets large. Again, we use bootstrapping to calculate statistical error. We observed LZ complexity of 615 plus minus 2, bigger than the expected value for large n!</a:t>
            </a:r>
          </a:p>
        </p:txBody>
      </p:sp>
      <p:sp>
        <p:nvSpPr>
          <p:cNvPr id="4" name="Slide Number Placeholder 3"/>
          <p:cNvSpPr>
            <a:spLocks noGrp="1"/>
          </p:cNvSpPr>
          <p:nvPr>
            <p:ph type="sldNum" sz="quarter" idx="5"/>
          </p:nvPr>
        </p:nvSpPr>
        <p:spPr/>
        <p:txBody>
          <a:bodyPr/>
          <a:lstStyle/>
          <a:p>
            <a:fld id="{966EC296-AA85-584E-8224-F9A9CE703278}" type="slidenum">
              <a:rPr lang="en-US" smtClean="0"/>
              <a:t>12</a:t>
            </a:fld>
            <a:endParaRPr lang="en-US"/>
          </a:p>
        </p:txBody>
      </p:sp>
    </p:spTree>
    <p:extLst>
      <p:ext uri="{BB962C8B-B14F-4D97-AF65-F5344CB8AC3E}">
        <p14:creationId xmlns:p14="http://schemas.microsoft.com/office/powerpoint/2010/main" val="17842038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6F7563-9B90-3FFC-0365-8D66DB505BD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0EE4FA7-E668-CA30-3DAF-623E06DB91E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CF1908-455C-A77F-747D-882D905AFE00}"/>
              </a:ext>
            </a:extLst>
          </p:cNvPr>
          <p:cNvSpPr>
            <a:spLocks noGrp="1"/>
          </p:cNvSpPr>
          <p:nvPr>
            <p:ph type="body" idx="1"/>
          </p:nvPr>
        </p:nvSpPr>
        <p:spPr/>
        <p:txBody>
          <a:bodyPr/>
          <a:lstStyle/>
          <a:p>
            <a:r>
              <a:rPr lang="en-US" dirty="0"/>
              <a:t>Next, we compute the angular dependence of the data. The x-axis error bar is a systematic error of the finite size of the scintillator, and the y-axis is the binary statistical error. We then fit a linear function to test if there is some sort of angular dependence on the probability of getting 1. The observed angular dependence is -0.00037 plus minus 0.00026, indicating a 1.44 sigma excess from 0. </a:t>
            </a:r>
          </a:p>
        </p:txBody>
      </p:sp>
      <p:sp>
        <p:nvSpPr>
          <p:cNvPr id="4" name="Slide Number Placeholder 3">
            <a:extLst>
              <a:ext uri="{FF2B5EF4-FFF2-40B4-BE49-F238E27FC236}">
                <a16:creationId xmlns:a16="http://schemas.microsoft.com/office/drawing/2014/main" id="{E9885452-2012-1AD0-86F8-3F86391C234E}"/>
              </a:ext>
            </a:extLst>
          </p:cNvPr>
          <p:cNvSpPr>
            <a:spLocks noGrp="1"/>
          </p:cNvSpPr>
          <p:nvPr>
            <p:ph type="sldNum" sz="quarter" idx="5"/>
          </p:nvPr>
        </p:nvSpPr>
        <p:spPr/>
        <p:txBody>
          <a:bodyPr/>
          <a:lstStyle/>
          <a:p>
            <a:fld id="{966EC296-AA85-584E-8224-F9A9CE703278}" type="slidenum">
              <a:rPr lang="en-US" smtClean="0"/>
              <a:t>13</a:t>
            </a:fld>
            <a:endParaRPr lang="en-US"/>
          </a:p>
        </p:txBody>
      </p:sp>
    </p:spTree>
    <p:extLst>
      <p:ext uri="{BB962C8B-B14F-4D97-AF65-F5344CB8AC3E}">
        <p14:creationId xmlns:p14="http://schemas.microsoft.com/office/powerpoint/2010/main" val="39434725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F28D52-24E0-9B8E-500B-E0FA4573D8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E17DC05-09BF-F53B-7B68-5DF84912A2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72C94EE-0639-EF47-39AE-F40720740496}"/>
              </a:ext>
            </a:extLst>
          </p:cNvPr>
          <p:cNvSpPr>
            <a:spLocks noGrp="1"/>
          </p:cNvSpPr>
          <p:nvPr>
            <p:ph type="body" idx="1"/>
          </p:nvPr>
        </p:nvSpPr>
        <p:spPr/>
        <p:txBody>
          <a:bodyPr/>
          <a:lstStyle/>
          <a:p>
            <a:pPr>
              <a:lnSpc>
                <a:spcPts val="1500"/>
              </a:lnSpc>
            </a:pPr>
            <a:r>
              <a:rPr lang="en-US" dirty="0">
                <a:latin typeface="Arial" panose="020B0604020202020204" pitchFamily="34" charset="0"/>
                <a:cs typeface="Arial" panose="020B0604020202020204" pitchFamily="34" charset="0"/>
              </a:rPr>
              <a:t>In conclusion, we have tested the data a variety of ways, and obtain a combined excess of 2.36 sigma level with Stouffer’s two sided method. This is not significant at 5, indicating that the data is close to fully random. </a:t>
            </a:r>
            <a:r>
              <a:rPr lang="en-US" b="0" dirty="0">
                <a:solidFill>
                  <a:srgbClr val="657B83"/>
                </a:solidFill>
                <a:effectLst/>
                <a:latin typeface="Menlo" panose="020B0609030804020204" pitchFamily="49" charset="0"/>
              </a:rPr>
              <a:t>The analysis also shows that the muon detection process is not affected by the angle of the detectors. The results of this analysis show that the muon detection process can indeed be used as a source of true random numbers. </a:t>
            </a:r>
            <a:r>
              <a:rPr lang="en-US" dirty="0">
                <a:latin typeface="Arial" panose="020B0604020202020204" pitchFamily="34" charset="0"/>
                <a:cs typeface="Arial" panose="020B0604020202020204" pitchFamily="34" charset="0"/>
              </a:rPr>
              <a:t>Thank you! </a:t>
            </a:r>
          </a:p>
        </p:txBody>
      </p:sp>
      <p:sp>
        <p:nvSpPr>
          <p:cNvPr id="4" name="Slide Number Placeholder 3">
            <a:extLst>
              <a:ext uri="{FF2B5EF4-FFF2-40B4-BE49-F238E27FC236}">
                <a16:creationId xmlns:a16="http://schemas.microsoft.com/office/drawing/2014/main" id="{EBACBC6E-D690-66BA-C37D-5AF2116B310A}"/>
              </a:ext>
            </a:extLst>
          </p:cNvPr>
          <p:cNvSpPr>
            <a:spLocks noGrp="1"/>
          </p:cNvSpPr>
          <p:nvPr>
            <p:ph type="sldNum" sz="quarter" idx="5"/>
          </p:nvPr>
        </p:nvSpPr>
        <p:spPr/>
        <p:txBody>
          <a:bodyPr/>
          <a:lstStyle/>
          <a:p>
            <a:fld id="{966EC296-AA85-584E-8224-F9A9CE703278}" type="slidenum">
              <a:rPr lang="en-US" smtClean="0"/>
              <a:t>14</a:t>
            </a:fld>
            <a:endParaRPr lang="en-US"/>
          </a:p>
        </p:txBody>
      </p:sp>
    </p:spTree>
    <p:extLst>
      <p:ext uri="{BB962C8B-B14F-4D97-AF65-F5344CB8AC3E}">
        <p14:creationId xmlns:p14="http://schemas.microsoft.com/office/powerpoint/2010/main" val="7488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A1962B-70B1-38B0-11FF-0C17CA12E2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32D537-A877-F663-BCA0-F6DEE11D8C0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429E0D-8D13-D03A-4A2B-FC03DFAD9B28}"/>
              </a:ext>
            </a:extLst>
          </p:cNvPr>
          <p:cNvSpPr>
            <a:spLocks noGrp="1"/>
          </p:cNvSpPr>
          <p:nvPr>
            <p:ph type="body" idx="1"/>
          </p:nvPr>
        </p:nvSpPr>
        <p:spPr/>
        <p:txBody>
          <a:bodyPr/>
          <a:lstStyle/>
          <a:p>
            <a:pPr>
              <a:lnSpc>
                <a:spcPts val="1500"/>
              </a:lnSpc>
            </a:pPr>
            <a:r>
              <a:rPr lang="en-US" dirty="0"/>
              <a:t>The central question we are addressing in this experiment is a true random number generators. True random numbers are surprisingly difficult to generate because most conventional methods rely on deterministic algorithms, which can only produce pseudo-randomness rather than true unpredictability. Yet, many critical applications — from cryptography to scientific simulations — depend on genuinely random numbers to ensure security and accuracy. This scarcity of reliable, truly random sources has driven researchers to explore natural phenomena as entropy sources. Cosmic muons is considered a candidate for a truly random number generator. By harnessing these naturally random events, we aim to create a robust and fundamentally unpredictable source of randomness. </a:t>
            </a:r>
            <a:endParaRPr lang="en-US" b="0" dirty="0">
              <a:solidFill>
                <a:srgbClr val="657B83"/>
              </a:solidFill>
              <a:effectLst/>
              <a:latin typeface="Menlo" panose="020B0609030804020204" pitchFamily="49" charset="0"/>
            </a:endParaRPr>
          </a:p>
        </p:txBody>
      </p:sp>
      <p:sp>
        <p:nvSpPr>
          <p:cNvPr id="4" name="Slide Number Placeholder 3">
            <a:extLst>
              <a:ext uri="{FF2B5EF4-FFF2-40B4-BE49-F238E27FC236}">
                <a16:creationId xmlns:a16="http://schemas.microsoft.com/office/drawing/2014/main" id="{D09392A9-634C-D1A2-07AB-4F7B3424FC63}"/>
              </a:ext>
            </a:extLst>
          </p:cNvPr>
          <p:cNvSpPr>
            <a:spLocks noGrp="1"/>
          </p:cNvSpPr>
          <p:nvPr>
            <p:ph type="sldNum" sz="quarter" idx="5"/>
          </p:nvPr>
        </p:nvSpPr>
        <p:spPr/>
        <p:txBody>
          <a:bodyPr/>
          <a:lstStyle/>
          <a:p>
            <a:fld id="{966EC296-AA85-584E-8224-F9A9CE703278}" type="slidenum">
              <a:rPr lang="en-US" smtClean="0"/>
              <a:t>2</a:t>
            </a:fld>
            <a:endParaRPr lang="en-US"/>
          </a:p>
        </p:txBody>
      </p:sp>
    </p:spTree>
    <p:extLst>
      <p:ext uri="{BB962C8B-B14F-4D97-AF65-F5344CB8AC3E}">
        <p14:creationId xmlns:p14="http://schemas.microsoft.com/office/powerpoint/2010/main" val="271964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D17C32-7EA2-1465-5050-23309E454AD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5DEE3EB-5225-0A11-CF08-3515F63A2B9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8BB2DC9-AD44-E8E5-D59B-E55CBA9289EC}"/>
              </a:ext>
            </a:extLst>
          </p:cNvPr>
          <p:cNvSpPr>
            <a:spLocks noGrp="1"/>
          </p:cNvSpPr>
          <p:nvPr>
            <p:ph type="body" idx="1"/>
          </p:nvPr>
        </p:nvSpPr>
        <p:spPr/>
        <p:txBody>
          <a:bodyPr/>
          <a:lstStyle/>
          <a:p>
            <a:pPr>
              <a:lnSpc>
                <a:spcPts val="1500"/>
              </a:lnSpc>
            </a:pPr>
            <a:r>
              <a:rPr lang="en-US" b="0" dirty="0">
                <a:solidFill>
                  <a:srgbClr val="657B83"/>
                </a:solidFill>
                <a:effectLst/>
                <a:latin typeface="Menlo" panose="020B0609030804020204" pitchFamily="49" charset="0"/>
              </a:rPr>
              <a:t>In theory, </a:t>
            </a:r>
            <a:r>
              <a:rPr lang="en-US" b="0" dirty="0" err="1">
                <a:solidFill>
                  <a:srgbClr val="657B83"/>
                </a:solidFill>
                <a:effectLst/>
                <a:latin typeface="Menlo" panose="020B0609030804020204" pitchFamily="49" charset="0"/>
              </a:rPr>
              <a:t>atomospheric</a:t>
            </a:r>
            <a:r>
              <a:rPr lang="en-US" b="0" dirty="0">
                <a:solidFill>
                  <a:srgbClr val="657B83"/>
                </a:solidFill>
                <a:effectLst/>
                <a:latin typeface="Menlo" panose="020B0609030804020204" pitchFamily="49" charset="0"/>
              </a:rPr>
              <a:t> muons are produced by cosmic rays interacting with the Earth's atmosphere. Primary cosmic rays, typically protons or heavier nuclei, collide with atmospheric nuclei at altitudes of 15--20 km, producing showers of secondary particles. Most of the collision energy goes into creating mesons, primarily </a:t>
            </a:r>
            <a:r>
              <a:rPr lang="en-US" b="0" dirty="0" err="1">
                <a:solidFill>
                  <a:srgbClr val="657B83"/>
                </a:solidFill>
                <a:effectLst/>
                <a:latin typeface="Menlo" panose="020B0609030804020204" pitchFamily="49" charset="0"/>
              </a:rPr>
              <a:t>pions</a:t>
            </a:r>
            <a:r>
              <a:rPr lang="en-US" b="0" dirty="0">
                <a:solidFill>
                  <a:srgbClr val="657B83"/>
                </a:solidFill>
                <a:effectLst/>
                <a:latin typeface="Menlo" panose="020B0609030804020204" pitchFamily="49" charset="0"/>
              </a:rPr>
              <a:t> and kaons. Charged mesons decay into muons and neutrinos, while neutral mesons rapidly decay into gamma rays. The cosmic-ray muons observed at ground level predominantly originate from the decay of charged </a:t>
            </a:r>
            <a:r>
              <a:rPr lang="en-US" b="0" dirty="0" err="1">
                <a:solidFill>
                  <a:srgbClr val="657B83"/>
                </a:solidFill>
                <a:effectLst/>
                <a:latin typeface="Menlo" panose="020B0609030804020204" pitchFamily="49" charset="0"/>
              </a:rPr>
              <a:t>pions</a:t>
            </a:r>
            <a:r>
              <a:rPr lang="en-US" b="0" dirty="0">
                <a:solidFill>
                  <a:srgbClr val="657B83"/>
                </a:solidFill>
                <a:effectLst/>
                <a:latin typeface="Menlo" panose="020B0609030804020204" pitchFamily="49" charset="0"/>
              </a:rPr>
              <a:t>, and to a lesser extent from kaon decays. Although the primary cosmic rays are absorbed high in the atmosphere, secondary muons, due to their relatively long lifetime and high energy, can penetrate to the Earth's surface. </a:t>
            </a:r>
          </a:p>
          <a:p>
            <a:pPr>
              <a:lnSpc>
                <a:spcPts val="1500"/>
              </a:lnSpc>
            </a:pPr>
            <a:endParaRPr lang="en-US" b="0" dirty="0">
              <a:solidFill>
                <a:srgbClr val="657B83"/>
              </a:solidFill>
              <a:effectLst/>
              <a:latin typeface="Menlo" panose="020B0609030804020204" pitchFamily="49" charset="0"/>
            </a:endParaRPr>
          </a:p>
          <a:p>
            <a:pPr marL="0" marR="0" lvl="0" indent="0" algn="l" defTabSz="914400" rtl="0" eaLnBrk="1" fontAlgn="auto" latinLnBrk="0" hangingPunct="1">
              <a:lnSpc>
                <a:spcPts val="1500"/>
              </a:lnSpc>
              <a:spcBef>
                <a:spcPts val="0"/>
              </a:spcBef>
              <a:spcAft>
                <a:spcPts val="0"/>
              </a:spcAft>
              <a:buClrTx/>
              <a:buSzTx/>
              <a:buFontTx/>
              <a:buNone/>
              <a:tabLst/>
              <a:defRPr/>
            </a:pPr>
            <a:r>
              <a:rPr lang="en-US" b="0" dirty="0">
                <a:solidFill>
                  <a:srgbClr val="657B83"/>
                </a:solidFill>
                <a:effectLst/>
                <a:latin typeface="Menlo" panose="020B0609030804020204" pitchFamily="49" charset="0"/>
              </a:rPr>
              <a:t>The muons are detected using a cosmic watch detector. The scintillator emits light when a muon passes through it, and a photomultiplier tube detects the light and produces an electrical signal. The photomultiplier signal is then processed to determine the time and energy of the muon detection event. </a:t>
            </a:r>
          </a:p>
          <a:p>
            <a:pPr marL="0" marR="0" lvl="0" indent="0" algn="l" defTabSz="914400" rtl="0" eaLnBrk="1" fontAlgn="auto" latinLnBrk="0" hangingPunct="1">
              <a:lnSpc>
                <a:spcPts val="1500"/>
              </a:lnSpc>
              <a:spcBef>
                <a:spcPts val="0"/>
              </a:spcBef>
              <a:spcAft>
                <a:spcPts val="0"/>
              </a:spcAft>
              <a:buClrTx/>
              <a:buSzTx/>
              <a:buFontTx/>
              <a:buNone/>
              <a:tabLst/>
              <a:defRPr/>
            </a:pPr>
            <a:endParaRPr lang="en-US" b="0" dirty="0">
              <a:solidFill>
                <a:srgbClr val="657B83"/>
              </a:solidFill>
              <a:effectLst/>
              <a:latin typeface="Menlo" panose="020B0609030804020204" pitchFamily="49" charset="0"/>
            </a:endParaRPr>
          </a:p>
          <a:p>
            <a:pPr marL="0" marR="0" lvl="0" indent="0" algn="l" defTabSz="914400" rtl="0" eaLnBrk="1" fontAlgn="auto" latinLnBrk="0" hangingPunct="1">
              <a:lnSpc>
                <a:spcPts val="1500"/>
              </a:lnSpc>
              <a:spcBef>
                <a:spcPts val="0"/>
              </a:spcBef>
              <a:spcAft>
                <a:spcPts val="0"/>
              </a:spcAft>
              <a:buClrTx/>
              <a:buSzTx/>
              <a:buFontTx/>
              <a:buNone/>
              <a:tabLst/>
              <a:defRPr/>
            </a:pPr>
            <a:r>
              <a:rPr lang="en-US" b="0" dirty="0">
                <a:solidFill>
                  <a:srgbClr val="657B83"/>
                </a:solidFill>
                <a:effectLst/>
                <a:latin typeface="Menlo" panose="020B0609030804020204" pitchFamily="49" charset="0"/>
              </a:rPr>
              <a:t>The random nature of the cosmic rays result in random arrival time of the muons, making it an excellent candidate for random number generators. </a:t>
            </a:r>
          </a:p>
          <a:p>
            <a:pPr>
              <a:lnSpc>
                <a:spcPts val="1500"/>
              </a:lnSpc>
            </a:pPr>
            <a:endParaRPr lang="en-US" b="0" dirty="0">
              <a:solidFill>
                <a:srgbClr val="657B83"/>
              </a:solidFill>
              <a:effectLst/>
              <a:latin typeface="Menlo" panose="020B0609030804020204" pitchFamily="49" charset="0"/>
            </a:endParaRPr>
          </a:p>
        </p:txBody>
      </p:sp>
      <p:sp>
        <p:nvSpPr>
          <p:cNvPr id="4" name="Slide Number Placeholder 3">
            <a:extLst>
              <a:ext uri="{FF2B5EF4-FFF2-40B4-BE49-F238E27FC236}">
                <a16:creationId xmlns:a16="http://schemas.microsoft.com/office/drawing/2014/main" id="{C94720B1-E46C-908E-9D6D-3A42298F9C53}"/>
              </a:ext>
            </a:extLst>
          </p:cNvPr>
          <p:cNvSpPr>
            <a:spLocks noGrp="1"/>
          </p:cNvSpPr>
          <p:nvPr>
            <p:ph type="sldNum" sz="quarter" idx="5"/>
          </p:nvPr>
        </p:nvSpPr>
        <p:spPr/>
        <p:txBody>
          <a:bodyPr/>
          <a:lstStyle/>
          <a:p>
            <a:fld id="{966EC296-AA85-584E-8224-F9A9CE703278}" type="slidenum">
              <a:rPr lang="en-US" smtClean="0"/>
              <a:t>3</a:t>
            </a:fld>
            <a:endParaRPr lang="en-US"/>
          </a:p>
        </p:txBody>
      </p:sp>
    </p:spTree>
    <p:extLst>
      <p:ext uri="{BB962C8B-B14F-4D97-AF65-F5344CB8AC3E}">
        <p14:creationId xmlns:p14="http://schemas.microsoft.com/office/powerpoint/2010/main" val="1613723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B6F2EE-2640-B4E9-B0A8-BF659C81E5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F8D8B3-0A75-2FBD-BBF2-6F8B967738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FE24655-999F-F638-382C-D43EF9A236FC}"/>
              </a:ext>
            </a:extLst>
          </p:cNvPr>
          <p:cNvSpPr>
            <a:spLocks noGrp="1"/>
          </p:cNvSpPr>
          <p:nvPr>
            <p:ph type="body" idx="1"/>
          </p:nvPr>
        </p:nvSpPr>
        <p:spPr/>
        <p:txBody>
          <a:bodyPr/>
          <a:lstStyle/>
          <a:p>
            <a:pPr>
              <a:lnSpc>
                <a:spcPts val="1500"/>
              </a:lnSpc>
            </a:pPr>
            <a:r>
              <a:rPr lang="en-US" b="0" dirty="0">
                <a:solidFill>
                  <a:srgbClr val="657B83"/>
                </a:solidFill>
                <a:effectLst/>
                <a:latin typeface="Menlo" panose="020B0609030804020204" pitchFamily="49" charset="0"/>
              </a:rPr>
              <a:t>Here is our experiment setup. We put two cosmic watch detectors on a plank. We only count the signal if the muon is simultaneously detected by both detectors, to minimize background noise. We measure it at 10 angles, with each data point taking data for 24-96 hours for good statistics. We take the timestamp of the coincidental muons and convert it to 0 if the timestamp is even or 1 if the timestamp is odd. We then obtain a binary sequence. </a:t>
            </a:r>
          </a:p>
        </p:txBody>
      </p:sp>
      <p:sp>
        <p:nvSpPr>
          <p:cNvPr id="4" name="Slide Number Placeholder 3">
            <a:extLst>
              <a:ext uri="{FF2B5EF4-FFF2-40B4-BE49-F238E27FC236}">
                <a16:creationId xmlns:a16="http://schemas.microsoft.com/office/drawing/2014/main" id="{605FB263-69B2-423C-C988-E190B871C36B}"/>
              </a:ext>
            </a:extLst>
          </p:cNvPr>
          <p:cNvSpPr>
            <a:spLocks noGrp="1"/>
          </p:cNvSpPr>
          <p:nvPr>
            <p:ph type="sldNum" sz="quarter" idx="5"/>
          </p:nvPr>
        </p:nvSpPr>
        <p:spPr/>
        <p:txBody>
          <a:bodyPr/>
          <a:lstStyle/>
          <a:p>
            <a:fld id="{966EC296-AA85-584E-8224-F9A9CE703278}" type="slidenum">
              <a:rPr lang="en-US" smtClean="0"/>
              <a:t>4</a:t>
            </a:fld>
            <a:endParaRPr lang="en-US"/>
          </a:p>
        </p:txBody>
      </p:sp>
    </p:spTree>
    <p:extLst>
      <p:ext uri="{BB962C8B-B14F-4D97-AF65-F5344CB8AC3E}">
        <p14:creationId xmlns:p14="http://schemas.microsoft.com/office/powerpoint/2010/main" val="29555832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A4FAA3-C65C-6631-5138-2C31C7063BC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0CBD0B-D197-CEC1-2A23-D7359B84AD3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D1E03B7-8202-9C51-3729-89C3E9853636}"/>
              </a:ext>
            </a:extLst>
          </p:cNvPr>
          <p:cNvSpPr>
            <a:spLocks noGrp="1"/>
          </p:cNvSpPr>
          <p:nvPr>
            <p:ph type="body" idx="1"/>
          </p:nvPr>
        </p:nvSpPr>
        <p:spPr/>
        <p:txBody>
          <a:bodyPr/>
          <a:lstStyle/>
          <a:p>
            <a:r>
              <a:rPr lang="en-US" dirty="0"/>
              <a:t>We employ various statistical tests for randomness. We run the data </a:t>
            </a:r>
            <a:r>
              <a:rPr lang="en-US" dirty="0" err="1"/>
              <a:t>thorugh</a:t>
            </a:r>
            <a:r>
              <a:rPr lang="en-US" dirty="0"/>
              <a:t> monobit frequency test, sequence test, autocorrelation function test, compression Ratio, Shannon entropy, Lempel-Ziv complexity, and angular dependence test. We will now explain them and present the result of the tests. </a:t>
            </a:r>
          </a:p>
          <a:p>
            <a:endParaRPr lang="en-US" dirty="0"/>
          </a:p>
          <a:p>
            <a:endParaRPr lang="en-US" dirty="0"/>
          </a:p>
        </p:txBody>
      </p:sp>
      <p:sp>
        <p:nvSpPr>
          <p:cNvPr id="4" name="Slide Number Placeholder 3">
            <a:extLst>
              <a:ext uri="{FF2B5EF4-FFF2-40B4-BE49-F238E27FC236}">
                <a16:creationId xmlns:a16="http://schemas.microsoft.com/office/drawing/2014/main" id="{23F92E58-F40B-50C9-E561-7D4C251779F3}"/>
              </a:ext>
            </a:extLst>
          </p:cNvPr>
          <p:cNvSpPr>
            <a:spLocks noGrp="1"/>
          </p:cNvSpPr>
          <p:nvPr>
            <p:ph type="sldNum" sz="quarter" idx="5"/>
          </p:nvPr>
        </p:nvSpPr>
        <p:spPr/>
        <p:txBody>
          <a:bodyPr/>
          <a:lstStyle/>
          <a:p>
            <a:fld id="{966EC296-AA85-584E-8224-F9A9CE703278}" type="slidenum">
              <a:rPr lang="en-US" smtClean="0"/>
              <a:t>5</a:t>
            </a:fld>
            <a:endParaRPr lang="en-US"/>
          </a:p>
        </p:txBody>
      </p:sp>
    </p:spTree>
    <p:extLst>
      <p:ext uri="{BB962C8B-B14F-4D97-AF65-F5344CB8AC3E}">
        <p14:creationId xmlns:p14="http://schemas.microsoft.com/office/powerpoint/2010/main" val="2038450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2FA139-FBE0-3F5D-AB86-C108A3C117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8DF9CA-9417-4578-284D-E191B7BC2A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9FCA25-B871-E35B-A330-734C08C71E2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quantify the uncertainty of every test statistic we use a </a:t>
            </a:r>
            <a:r>
              <a:rPr lang="en-US" b="1" dirty="0"/>
              <a:t>non-parametric bootstrap</a:t>
            </a:r>
            <a:r>
              <a:rPr lang="en-US" dirty="0"/>
              <a:t>: the code first computes the statistic on the full dataset, then generates B synthetic replicas by resampling the original indices </a:t>
            </a:r>
            <a:r>
              <a:rPr lang="en-US" b="1" dirty="0"/>
              <a:t>with replacement</a:t>
            </a:r>
            <a:r>
              <a:rPr lang="en-US" dirty="0"/>
              <a:t> (for independent bits) or in </a:t>
            </a:r>
            <a:r>
              <a:rPr lang="en-US" b="1" dirty="0"/>
              <a:t>moving blocks</a:t>
            </a:r>
            <a:r>
              <a:rPr lang="en-US" dirty="0"/>
              <a:t> of length ≈ √N (for autocorrelation, which needs local time structure). Each replica is passed through the same function, yielding B replicate values whose spread directly estimates the sampling distribution. The bootstrap </a:t>
            </a:r>
            <a:r>
              <a:rPr lang="en-US" b="1" dirty="0"/>
              <a:t>standard error</a:t>
            </a:r>
            <a:r>
              <a:rPr lang="en-US" dirty="0"/>
              <a:t> is just the sample standard deviation of those replicas, and the original statistic ± 1 SE is what we plot and feed into our z-score calculations. This data-driven approach lets us attach reliable error bars to complex, non-linear metrics without ever needing analytic variance formulas.</a:t>
            </a:r>
          </a:p>
          <a:p>
            <a:endParaRPr lang="en-US" dirty="0"/>
          </a:p>
          <a:p>
            <a:endParaRPr lang="en-US" dirty="0"/>
          </a:p>
        </p:txBody>
      </p:sp>
      <p:sp>
        <p:nvSpPr>
          <p:cNvPr id="4" name="Slide Number Placeholder 3">
            <a:extLst>
              <a:ext uri="{FF2B5EF4-FFF2-40B4-BE49-F238E27FC236}">
                <a16:creationId xmlns:a16="http://schemas.microsoft.com/office/drawing/2014/main" id="{3CE050F6-F57F-69CD-591C-F5C86FC1BD70}"/>
              </a:ext>
            </a:extLst>
          </p:cNvPr>
          <p:cNvSpPr>
            <a:spLocks noGrp="1"/>
          </p:cNvSpPr>
          <p:nvPr>
            <p:ph type="sldNum" sz="quarter" idx="5"/>
          </p:nvPr>
        </p:nvSpPr>
        <p:spPr/>
        <p:txBody>
          <a:bodyPr/>
          <a:lstStyle/>
          <a:p>
            <a:fld id="{966EC296-AA85-584E-8224-F9A9CE703278}" type="slidenum">
              <a:rPr lang="en-US" smtClean="0"/>
              <a:t>6</a:t>
            </a:fld>
            <a:endParaRPr lang="en-US"/>
          </a:p>
        </p:txBody>
      </p:sp>
    </p:spTree>
    <p:extLst>
      <p:ext uri="{BB962C8B-B14F-4D97-AF65-F5344CB8AC3E}">
        <p14:creationId xmlns:p14="http://schemas.microsoft.com/office/powerpoint/2010/main" val="39452527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Monobit frequency test is to test the frequency of 0 and 1 in the result. We expect a uniform distribution: 0.5 probability of 0 and 1. We obtain the result here, with cumulative frequency to visualize the result. The error bar is calculated from binary error as shown here, and z-score is calculated from the difference of observed frequency and expected value. The higher z-score is, the less random the data is, or the more that it deviates from the true random hypothesis. Here, the observed frequency of getting 1 is 0.50925 plus minus 0.0073, indicating a 1.27 sigma excess. </a:t>
            </a:r>
          </a:p>
        </p:txBody>
      </p:sp>
      <p:sp>
        <p:nvSpPr>
          <p:cNvPr id="4" name="Slide Number Placeholder 3"/>
          <p:cNvSpPr>
            <a:spLocks noGrp="1"/>
          </p:cNvSpPr>
          <p:nvPr>
            <p:ph type="sldNum" sz="quarter" idx="5"/>
          </p:nvPr>
        </p:nvSpPr>
        <p:spPr/>
        <p:txBody>
          <a:bodyPr/>
          <a:lstStyle/>
          <a:p>
            <a:fld id="{966EC296-AA85-584E-8224-F9A9CE703278}" type="slidenum">
              <a:rPr lang="en-US" smtClean="0"/>
              <a:t>7</a:t>
            </a:fld>
            <a:endParaRPr lang="en-US"/>
          </a:p>
        </p:txBody>
      </p:sp>
    </p:spTree>
    <p:extLst>
      <p:ext uri="{BB962C8B-B14F-4D97-AF65-F5344CB8AC3E}">
        <p14:creationId xmlns:p14="http://schemas.microsoft.com/office/powerpoint/2010/main" val="4041967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test if there is any long-range correlation by converting every n-bit of binary sequence into a n-bit number. For example, if we do 4-bit testing, 1111 is converted to 15, while 0011 is converted to 3. We expect a uniform distribution if there is no long-range correlation. We obtain the result here, which is uniform for 4-bit and 6-bit sequence. </a:t>
            </a:r>
          </a:p>
        </p:txBody>
      </p:sp>
      <p:sp>
        <p:nvSpPr>
          <p:cNvPr id="4" name="Slide Number Placeholder 3"/>
          <p:cNvSpPr>
            <a:spLocks noGrp="1"/>
          </p:cNvSpPr>
          <p:nvPr>
            <p:ph type="sldNum" sz="quarter" idx="5"/>
          </p:nvPr>
        </p:nvSpPr>
        <p:spPr/>
        <p:txBody>
          <a:bodyPr/>
          <a:lstStyle/>
          <a:p>
            <a:fld id="{966EC296-AA85-584E-8224-F9A9CE703278}" type="slidenum">
              <a:rPr lang="en-US" smtClean="0"/>
              <a:t>8</a:t>
            </a:fld>
            <a:endParaRPr lang="en-US"/>
          </a:p>
        </p:txBody>
      </p:sp>
    </p:spTree>
    <p:extLst>
      <p:ext uri="{BB962C8B-B14F-4D97-AF65-F5344CB8AC3E}">
        <p14:creationId xmlns:p14="http://schemas.microsoft.com/office/powerpoint/2010/main" val="37626259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quantify this long-range correlation, we use the autocorrelation function, which measure how correlated the data is to the time-delayed version of itself, or the digit </a:t>
            </a:r>
            <a:r>
              <a:rPr lang="en-US" dirty="0" err="1"/>
              <a:t>i</a:t>
            </a:r>
            <a:r>
              <a:rPr lang="en-US" dirty="0"/>
              <a:t> and digit </a:t>
            </a:r>
            <a:r>
              <a:rPr lang="en-US" dirty="0" err="1"/>
              <a:t>i+tau</a:t>
            </a:r>
            <a:r>
              <a:rPr lang="en-US" dirty="0"/>
              <a:t>. It is computed with this function, where x bar is the mean of the sequence. We can approximate the error as such and the mean of the function as this. We obtain the observed mean of autocorrelation function to be 0.0140 plus minus 0.0015, compared to 0.0117 expected, indicating a 1.52 sigma excess. </a:t>
            </a:r>
          </a:p>
        </p:txBody>
      </p:sp>
      <p:sp>
        <p:nvSpPr>
          <p:cNvPr id="4" name="Slide Number Placeholder 3"/>
          <p:cNvSpPr>
            <a:spLocks noGrp="1"/>
          </p:cNvSpPr>
          <p:nvPr>
            <p:ph type="sldNum" sz="quarter" idx="5"/>
          </p:nvPr>
        </p:nvSpPr>
        <p:spPr/>
        <p:txBody>
          <a:bodyPr/>
          <a:lstStyle/>
          <a:p>
            <a:fld id="{966EC296-AA85-584E-8224-F9A9CE703278}" type="slidenum">
              <a:rPr lang="en-US" smtClean="0"/>
              <a:t>9</a:t>
            </a:fld>
            <a:endParaRPr lang="en-US"/>
          </a:p>
        </p:txBody>
      </p:sp>
    </p:spTree>
    <p:extLst>
      <p:ext uri="{BB962C8B-B14F-4D97-AF65-F5344CB8AC3E}">
        <p14:creationId xmlns:p14="http://schemas.microsoft.com/office/powerpoint/2010/main" val="24600341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Main, Re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2DA4FFB-26C5-FEA4-7430-D039D70FCF9D}"/>
              </a:ext>
            </a:extLst>
          </p:cNvPr>
          <p:cNvSpPr/>
          <p:nvPr userDrawn="1"/>
        </p:nvSpPr>
        <p:spPr>
          <a:xfrm>
            <a:off x="0" y="0"/>
            <a:ext cx="12192000" cy="6858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cs typeface="Arial" panose="020B0604020202020204" pitchFamily="34" charset="0"/>
            </a:endParaRPr>
          </a:p>
        </p:txBody>
      </p:sp>
      <p:pic>
        <p:nvPicPr>
          <p:cNvPr id="15" name="Graphic 14">
            <a:extLst>
              <a:ext uri="{FF2B5EF4-FFF2-40B4-BE49-F238E27FC236}">
                <a16:creationId xmlns:a16="http://schemas.microsoft.com/office/drawing/2014/main" id="{B590FEB9-4E20-F153-F0DA-610723047ED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54068" y="223820"/>
            <a:ext cx="3625882" cy="585545"/>
          </a:xfrm>
          <a:prstGeom prst="rect">
            <a:avLst/>
          </a:prstGeom>
        </p:spPr>
      </p:pic>
      <p:sp>
        <p:nvSpPr>
          <p:cNvPr id="12" name="Title 1">
            <a:extLst>
              <a:ext uri="{FF2B5EF4-FFF2-40B4-BE49-F238E27FC236}">
                <a16:creationId xmlns:a16="http://schemas.microsoft.com/office/drawing/2014/main" id="{FEB71D13-9507-AEAB-AFA8-C885097016BF}"/>
              </a:ext>
            </a:extLst>
          </p:cNvPr>
          <p:cNvSpPr>
            <a:spLocks noGrp="1"/>
          </p:cNvSpPr>
          <p:nvPr>
            <p:ph type="ctrTitle" hasCustomPrompt="1"/>
          </p:nvPr>
        </p:nvSpPr>
        <p:spPr>
          <a:xfrm>
            <a:off x="338958" y="1778261"/>
            <a:ext cx="9963805" cy="520907"/>
          </a:xfrm>
        </p:spPr>
        <p:txBody>
          <a:bodyPr anchor="t" anchorCtr="0">
            <a:noAutofit/>
          </a:bodyPr>
          <a:lstStyle>
            <a:lvl1pPr algn="l">
              <a:lnSpc>
                <a:spcPts val="4400"/>
              </a:lnSpc>
              <a:defRPr sz="4200" b="1" i="0">
                <a:solidFill>
                  <a:schemeClr val="bg1"/>
                </a:solidFill>
                <a:latin typeface="Arial" panose="020B0604020202020204" pitchFamily="34" charset="0"/>
                <a:cs typeface="Arial" panose="020B0604020202020204" pitchFamily="34" charset="0"/>
              </a:defRPr>
            </a:lvl1pPr>
          </a:lstStyle>
          <a:p>
            <a:r>
              <a:rPr lang="en-US" dirty="0"/>
              <a:t>Main Title – Max 38 characters</a:t>
            </a:r>
          </a:p>
        </p:txBody>
      </p:sp>
      <p:sp>
        <p:nvSpPr>
          <p:cNvPr id="14" name="Text Placeholder 2">
            <a:extLst>
              <a:ext uri="{FF2B5EF4-FFF2-40B4-BE49-F238E27FC236}">
                <a16:creationId xmlns:a16="http://schemas.microsoft.com/office/drawing/2014/main" id="{00EDD1A9-92D2-FF96-FA55-0E10A68C1ADB}"/>
              </a:ext>
            </a:extLst>
          </p:cNvPr>
          <p:cNvSpPr>
            <a:spLocks noGrp="1"/>
          </p:cNvSpPr>
          <p:nvPr>
            <p:ph type="body" idx="1" hasCustomPrompt="1"/>
          </p:nvPr>
        </p:nvSpPr>
        <p:spPr>
          <a:xfrm>
            <a:off x="338958" y="2307394"/>
            <a:ext cx="9963805" cy="1825486"/>
          </a:xfrm>
        </p:spPr>
        <p:txBody>
          <a:bodyPr>
            <a:noAutofit/>
          </a:bodyPr>
          <a:lstStyle>
            <a:lvl1pPr marL="0" indent="0">
              <a:lnSpc>
                <a:spcPts val="4400"/>
              </a:lnSpc>
              <a:buNone/>
              <a:defRPr sz="4200" b="1" i="0">
                <a:solidFill>
                  <a:schemeClr val="accent2"/>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Secondary Title – Max 100 characters</a:t>
            </a:r>
          </a:p>
        </p:txBody>
      </p:sp>
      <p:sp>
        <p:nvSpPr>
          <p:cNvPr id="16" name="Text Placeholder 7">
            <a:extLst>
              <a:ext uri="{FF2B5EF4-FFF2-40B4-BE49-F238E27FC236}">
                <a16:creationId xmlns:a16="http://schemas.microsoft.com/office/drawing/2014/main" id="{C6434C78-E82D-74AC-6F98-18C5A3C443F8}"/>
              </a:ext>
            </a:extLst>
          </p:cNvPr>
          <p:cNvSpPr>
            <a:spLocks noGrp="1"/>
          </p:cNvSpPr>
          <p:nvPr>
            <p:ph type="body" sz="quarter" idx="12" hasCustomPrompt="1"/>
          </p:nvPr>
        </p:nvSpPr>
        <p:spPr>
          <a:xfrm>
            <a:off x="349885" y="5867858"/>
            <a:ext cx="4114800" cy="642269"/>
          </a:xfrm>
        </p:spPr>
        <p:txBody>
          <a:bodyPr tIns="0" bIns="0" anchor="b" anchorCtr="0">
            <a:noAutofit/>
          </a:bodyPr>
          <a:lstStyle>
            <a:lvl1pPr marL="0" indent="0">
              <a:lnSpc>
                <a:spcPts val="1640"/>
              </a:lnSpc>
              <a:spcBef>
                <a:spcPts val="0"/>
              </a:spcBef>
              <a:buNone/>
              <a:defRPr sz="1200" b="1">
                <a:solidFill>
                  <a:schemeClr val="bg1"/>
                </a:solidFill>
                <a:latin typeface="Arial" panose="020B0604020202020204" pitchFamily="34" charset="0"/>
                <a:cs typeface="Arial" panose="020B0604020202020204" pitchFamily="34" charset="0"/>
              </a:defRPr>
            </a:lvl1pPr>
          </a:lstStyle>
          <a:p>
            <a:r>
              <a:rPr lang="en-US" dirty="0"/>
              <a:t>Your Name</a:t>
            </a:r>
            <a:br>
              <a:rPr lang="en-US" dirty="0"/>
            </a:br>
            <a:r>
              <a:rPr lang="en-US" dirty="0"/>
              <a:t>Your Title</a:t>
            </a:r>
          </a:p>
        </p:txBody>
      </p:sp>
      <p:sp>
        <p:nvSpPr>
          <p:cNvPr id="17" name="Text Placeholder 7">
            <a:extLst>
              <a:ext uri="{FF2B5EF4-FFF2-40B4-BE49-F238E27FC236}">
                <a16:creationId xmlns:a16="http://schemas.microsoft.com/office/drawing/2014/main" id="{E5259085-837B-D02B-1F74-EC07AE53C1C0}"/>
              </a:ext>
            </a:extLst>
          </p:cNvPr>
          <p:cNvSpPr>
            <a:spLocks noGrp="1"/>
          </p:cNvSpPr>
          <p:nvPr>
            <p:ph type="body" sz="quarter" idx="13" hasCustomPrompt="1"/>
          </p:nvPr>
        </p:nvSpPr>
        <p:spPr>
          <a:xfrm>
            <a:off x="6191885" y="5867858"/>
            <a:ext cx="4114800" cy="642269"/>
          </a:xfrm>
        </p:spPr>
        <p:txBody>
          <a:bodyPr tIns="0" bIns="0" anchor="b" anchorCtr="0">
            <a:noAutofit/>
          </a:bodyPr>
          <a:lstStyle>
            <a:lvl1pPr marL="0" indent="0">
              <a:lnSpc>
                <a:spcPts val="1640"/>
              </a:lnSpc>
              <a:spcBef>
                <a:spcPts val="0"/>
              </a:spcBef>
              <a:buNone/>
              <a:defRPr sz="1200" b="1">
                <a:solidFill>
                  <a:schemeClr val="bg1"/>
                </a:solidFill>
                <a:latin typeface="Arial" panose="020B0604020202020204" pitchFamily="34" charset="0"/>
                <a:cs typeface="Arial" panose="020B0604020202020204" pitchFamily="34" charset="0"/>
              </a:defRPr>
            </a:lvl1pPr>
          </a:lstStyle>
          <a:p>
            <a:r>
              <a:rPr lang="en-US" dirty="0"/>
              <a:t>Presentation Date</a:t>
            </a:r>
          </a:p>
        </p:txBody>
      </p:sp>
    </p:spTree>
    <p:extLst>
      <p:ext uri="{BB962C8B-B14F-4D97-AF65-F5344CB8AC3E}">
        <p14:creationId xmlns:p14="http://schemas.microsoft.com/office/powerpoint/2010/main" val="597863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Chart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1EA6A74-8F34-3AC8-D8D7-B16E4DFE7340}"/>
              </a:ext>
            </a:extLst>
          </p:cNvPr>
          <p:cNvSpPr/>
          <p:nvPr userDrawn="1"/>
        </p:nvSpPr>
        <p:spPr>
          <a:xfrm>
            <a:off x="6197848" y="1169003"/>
            <a:ext cx="5666405" cy="4920647"/>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4D3F3A2D-940D-D013-017B-63694756DBC9}"/>
              </a:ext>
            </a:extLst>
          </p:cNvPr>
          <p:cNvSpPr/>
          <p:nvPr userDrawn="1"/>
        </p:nvSpPr>
        <p:spPr>
          <a:xfrm>
            <a:off x="313481" y="1169003"/>
            <a:ext cx="5666405" cy="4920647"/>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5D29D3A-3F37-9592-DD8A-41ABEC44FA28}"/>
              </a:ext>
            </a:extLst>
          </p:cNvPr>
          <p:cNvSpPr txBox="1"/>
          <p:nvPr userDrawn="1"/>
        </p:nvSpPr>
        <p:spPr>
          <a:xfrm>
            <a:off x="9229912" y="6350714"/>
            <a:ext cx="2648607" cy="246221"/>
          </a:xfrm>
          <a:prstGeom prst="rect">
            <a:avLst/>
          </a:prstGeom>
          <a:noFill/>
        </p:spPr>
        <p:txBody>
          <a:bodyPr wrap="square" lIns="0" rIns="0" rtlCol="0">
            <a:spAutoFit/>
          </a:bodyPr>
          <a:lstStyle/>
          <a:p>
            <a:pPr algn="r"/>
            <a:fld id="{F0F02A92-B497-3B47-85FA-49EC792AEAD1}" type="slidenum">
              <a:rPr lang="en-US" sz="1000" smtClean="0">
                <a:solidFill>
                  <a:schemeClr val="tx1"/>
                </a:solidFill>
                <a:latin typeface="Arial" panose="020B0604020202020204" pitchFamily="34" charset="0"/>
                <a:cs typeface="Arial" panose="020B0604020202020204" pitchFamily="34" charset="0"/>
              </a:rPr>
              <a:pPr/>
              <a:t>‹#›</a:t>
            </a:fld>
            <a:endParaRPr lang="en-US" sz="1000" b="0" i="0" dirty="0">
              <a:solidFill>
                <a:schemeClr val="tx1"/>
              </a:solidFill>
              <a:latin typeface="Arial" panose="020B0604020202020204" pitchFamily="34" charset="0"/>
              <a:cs typeface="Arial" panose="020B0604020202020204" pitchFamily="34" charset="0"/>
            </a:endParaRPr>
          </a:p>
        </p:txBody>
      </p:sp>
      <p:sp>
        <p:nvSpPr>
          <p:cNvPr id="10" name="Text Placeholder 3">
            <a:extLst>
              <a:ext uri="{FF2B5EF4-FFF2-40B4-BE49-F238E27FC236}">
                <a16:creationId xmlns:a16="http://schemas.microsoft.com/office/drawing/2014/main" id="{22FD8EF3-A812-D37C-5E6C-3D89CAAE6BBD}"/>
              </a:ext>
            </a:extLst>
          </p:cNvPr>
          <p:cNvSpPr>
            <a:spLocks noGrp="1"/>
          </p:cNvSpPr>
          <p:nvPr>
            <p:ph type="body" sz="half" idx="10" hasCustomPrompt="1"/>
          </p:nvPr>
        </p:nvSpPr>
        <p:spPr>
          <a:xfrm>
            <a:off x="318589" y="229389"/>
            <a:ext cx="5661297" cy="786611"/>
          </a:xfrm>
        </p:spPr>
        <p:txBody>
          <a:bodyPr>
            <a:normAutofit/>
          </a:bodyPr>
          <a:lstStyle>
            <a:lvl1pPr marL="0" indent="0">
              <a:lnSpc>
                <a:spcPct val="100000"/>
              </a:lnSpc>
              <a:spcBef>
                <a:spcPts val="0"/>
              </a:spcBef>
              <a:spcAft>
                <a:spcPts val="1200"/>
              </a:spcAft>
              <a:buNone/>
              <a:defRPr sz="1400" b="0" i="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Slide Description – Max 200 characters</a:t>
            </a:r>
          </a:p>
        </p:txBody>
      </p:sp>
      <p:sp>
        <p:nvSpPr>
          <p:cNvPr id="15" name="Chart Placeholder 14">
            <a:extLst>
              <a:ext uri="{FF2B5EF4-FFF2-40B4-BE49-F238E27FC236}">
                <a16:creationId xmlns:a16="http://schemas.microsoft.com/office/drawing/2014/main" id="{AD7B6E31-BB63-BABB-3A25-BC1539FC82AE}"/>
              </a:ext>
            </a:extLst>
          </p:cNvPr>
          <p:cNvSpPr>
            <a:spLocks noGrp="1"/>
          </p:cNvSpPr>
          <p:nvPr>
            <p:ph type="chart" sz="quarter" idx="11" hasCustomPrompt="1"/>
          </p:nvPr>
        </p:nvSpPr>
        <p:spPr>
          <a:xfrm>
            <a:off x="546538" y="1414732"/>
            <a:ext cx="5202621" cy="4485736"/>
          </a:xfrm>
        </p:spPr>
        <p:txBody>
          <a:bodyPr/>
          <a:lstStyle>
            <a:lvl1pPr marL="0" indent="0" algn="ctr">
              <a:buNone/>
              <a:defRPr b="0" i="0">
                <a:latin typeface="Arial" panose="020B0604020202020204" pitchFamily="34" charset="0"/>
                <a:cs typeface="Arial" panose="020B0604020202020204" pitchFamily="34" charset="0"/>
              </a:defRPr>
            </a:lvl1pPr>
          </a:lstStyle>
          <a:p>
            <a:r>
              <a:rPr lang="en-US" dirty="0"/>
              <a:t>Click the icon to add a chart</a:t>
            </a:r>
          </a:p>
        </p:txBody>
      </p:sp>
      <p:sp>
        <p:nvSpPr>
          <p:cNvPr id="6" name="Chart Placeholder 14">
            <a:extLst>
              <a:ext uri="{FF2B5EF4-FFF2-40B4-BE49-F238E27FC236}">
                <a16:creationId xmlns:a16="http://schemas.microsoft.com/office/drawing/2014/main" id="{865B7184-5EEB-2ED7-8DF8-7BA53322A2DB}"/>
              </a:ext>
            </a:extLst>
          </p:cNvPr>
          <p:cNvSpPr>
            <a:spLocks noGrp="1"/>
          </p:cNvSpPr>
          <p:nvPr>
            <p:ph type="chart" sz="quarter" idx="12" hasCustomPrompt="1"/>
          </p:nvPr>
        </p:nvSpPr>
        <p:spPr>
          <a:xfrm>
            <a:off x="6432331" y="1414732"/>
            <a:ext cx="5213131" cy="4485736"/>
          </a:xfrm>
        </p:spPr>
        <p:txBody>
          <a:bodyPr/>
          <a:lstStyle>
            <a:lvl1pPr marL="0" indent="0" algn="ctr">
              <a:buNone/>
              <a:defRPr b="0" i="0">
                <a:latin typeface="Arial" panose="020B0604020202020204" pitchFamily="34" charset="0"/>
                <a:cs typeface="Arial" panose="020B0604020202020204" pitchFamily="34" charset="0"/>
              </a:defRPr>
            </a:lvl1pPr>
          </a:lstStyle>
          <a:p>
            <a:r>
              <a:rPr lang="en-US" dirty="0"/>
              <a:t>Click the icon to add a chart</a:t>
            </a:r>
          </a:p>
        </p:txBody>
      </p:sp>
      <p:sp>
        <p:nvSpPr>
          <p:cNvPr id="2" name="TextBox 1">
            <a:extLst>
              <a:ext uri="{FF2B5EF4-FFF2-40B4-BE49-F238E27FC236}">
                <a16:creationId xmlns:a16="http://schemas.microsoft.com/office/drawing/2014/main" id="{5DBF7291-D851-C415-1B3D-624435C9B98C}"/>
              </a:ext>
            </a:extLst>
          </p:cNvPr>
          <p:cNvSpPr txBox="1"/>
          <p:nvPr userDrawn="1"/>
        </p:nvSpPr>
        <p:spPr>
          <a:xfrm>
            <a:off x="313481" y="6366860"/>
            <a:ext cx="2648607" cy="254657"/>
          </a:xfrm>
          <a:prstGeom prst="rect">
            <a:avLst/>
          </a:prstGeom>
          <a:noFill/>
        </p:spPr>
        <p:txBody>
          <a:bodyPr wrap="square" lIns="0" rIns="0" rtlCol="0">
            <a:spAutoFit/>
          </a:bodyPr>
          <a:lstStyle/>
          <a:p>
            <a:r>
              <a:rPr lang="en-US" sz="1000" dirty="0">
                <a:solidFill>
                  <a:schemeClr val="tx1"/>
                </a:solidFill>
                <a:effectLst/>
                <a:latin typeface="Arial" panose="020B0604020202020204" pitchFamily="34" charset="0"/>
                <a:cs typeface="Arial" panose="020B0604020202020204" pitchFamily="34" charset="0"/>
              </a:rPr>
              <a:t>Massachusetts Institute of Technology</a:t>
            </a:r>
          </a:p>
        </p:txBody>
      </p:sp>
    </p:spTree>
    <p:extLst>
      <p:ext uri="{BB962C8B-B14F-4D97-AF65-F5344CB8AC3E}">
        <p14:creationId xmlns:p14="http://schemas.microsoft.com/office/powerpoint/2010/main" val="3948057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86AB9-B8FF-EC56-AC3E-4893BFF23929}"/>
              </a:ext>
            </a:extLst>
          </p:cNvPr>
          <p:cNvSpPr>
            <a:spLocks noGrp="1"/>
          </p:cNvSpPr>
          <p:nvPr>
            <p:ph type="title" hasCustomPrompt="1"/>
          </p:nvPr>
        </p:nvSpPr>
        <p:spPr>
          <a:xfrm>
            <a:off x="323993" y="223660"/>
            <a:ext cx="3275550" cy="810991"/>
          </a:xfrm>
        </p:spPr>
        <p:txBody>
          <a:bodyPr anchor="t" anchorCtr="0">
            <a:normAutofit/>
          </a:bodyPr>
          <a:lstStyle>
            <a:lvl1pPr>
              <a:lnSpc>
                <a:spcPct val="100000"/>
              </a:lnSpc>
              <a:defRPr sz="2200" b="1" i="0">
                <a:solidFill>
                  <a:schemeClr val="accent2"/>
                </a:solidFill>
                <a:latin typeface="Arial" panose="020B0604020202020204" pitchFamily="34" charset="0"/>
                <a:cs typeface="Arial" panose="020B0604020202020204" pitchFamily="34" charset="0"/>
              </a:defRPr>
            </a:lvl1pPr>
          </a:lstStyle>
          <a:p>
            <a:r>
              <a:rPr lang="en-US" dirty="0"/>
              <a:t>Slide Title – Max 70 characters</a:t>
            </a:r>
          </a:p>
        </p:txBody>
      </p:sp>
      <p:sp>
        <p:nvSpPr>
          <p:cNvPr id="10" name="TextBox 9">
            <a:extLst>
              <a:ext uri="{FF2B5EF4-FFF2-40B4-BE49-F238E27FC236}">
                <a16:creationId xmlns:a16="http://schemas.microsoft.com/office/drawing/2014/main" id="{5EFA3824-6F15-FD86-D30D-55E8798F55A1}"/>
              </a:ext>
            </a:extLst>
          </p:cNvPr>
          <p:cNvSpPr txBox="1"/>
          <p:nvPr userDrawn="1"/>
        </p:nvSpPr>
        <p:spPr>
          <a:xfrm>
            <a:off x="9229912" y="6350714"/>
            <a:ext cx="2648607" cy="400110"/>
          </a:xfrm>
          <a:prstGeom prst="rect">
            <a:avLst/>
          </a:prstGeom>
          <a:noFill/>
        </p:spPr>
        <p:txBody>
          <a:bodyPr wrap="square" lIns="0" rIns="0" rtlCol="0">
            <a:spAutoFit/>
          </a:bodyPr>
          <a:lstStyle/>
          <a:p>
            <a:pPr algn="r"/>
            <a:fld id="{F0F02A92-B497-3B47-85FA-49EC792AEAD1}" type="slidenum">
              <a:rPr lang="en-US" sz="2000" smtClean="0">
                <a:solidFill>
                  <a:schemeClr val="tx1"/>
                </a:solidFill>
                <a:latin typeface="Arial" panose="020B0604020202020204" pitchFamily="34" charset="0"/>
                <a:cs typeface="Arial" panose="020B0604020202020204" pitchFamily="34" charset="0"/>
              </a:rPr>
              <a:pPr/>
              <a:t>‹#›</a:t>
            </a:fld>
            <a:endParaRPr lang="en-US" sz="2000" b="0" i="0" dirty="0">
              <a:solidFill>
                <a:schemeClr val="tx1"/>
              </a:solidFill>
              <a:latin typeface="Arial" panose="020B0604020202020204" pitchFamily="34" charset="0"/>
              <a:cs typeface="Arial" panose="020B0604020202020204" pitchFamily="34" charset="0"/>
            </a:endParaRPr>
          </a:p>
        </p:txBody>
      </p:sp>
      <p:cxnSp>
        <p:nvCxnSpPr>
          <p:cNvPr id="12" name="Straight Connector 11">
            <a:extLst>
              <a:ext uri="{FF2B5EF4-FFF2-40B4-BE49-F238E27FC236}">
                <a16:creationId xmlns:a16="http://schemas.microsoft.com/office/drawing/2014/main" id="{B99A4663-FCEF-5719-12CF-5612C4299DDB}"/>
              </a:ext>
            </a:extLst>
          </p:cNvPr>
          <p:cNvCxnSpPr>
            <a:cxnSpLocks/>
          </p:cNvCxnSpPr>
          <p:nvPr userDrawn="1"/>
        </p:nvCxnSpPr>
        <p:spPr>
          <a:xfrm>
            <a:off x="319421" y="1166648"/>
            <a:ext cx="180198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Content Placeholder 10">
            <a:extLst>
              <a:ext uri="{FF2B5EF4-FFF2-40B4-BE49-F238E27FC236}">
                <a16:creationId xmlns:a16="http://schemas.microsoft.com/office/drawing/2014/main" id="{854A9D41-333E-5D1B-DBDD-1B792437361B}"/>
              </a:ext>
            </a:extLst>
          </p:cNvPr>
          <p:cNvSpPr>
            <a:spLocks noGrp="1"/>
          </p:cNvSpPr>
          <p:nvPr>
            <p:ph sz="quarter" idx="10" hasCustomPrompt="1"/>
          </p:nvPr>
        </p:nvSpPr>
        <p:spPr>
          <a:xfrm>
            <a:off x="4205060" y="209306"/>
            <a:ext cx="7464425" cy="5965825"/>
          </a:xfrm>
        </p:spPr>
        <p:txBody>
          <a:bodyPr>
            <a:normAutofit/>
          </a:bodyPr>
          <a:lstStyle>
            <a:lvl1pPr>
              <a:lnSpc>
                <a:spcPct val="100000"/>
              </a:lnSpc>
              <a:spcBef>
                <a:spcPts val="1000"/>
              </a:spcBef>
              <a:spcAft>
                <a:spcPts val="1200"/>
              </a:spcAft>
              <a:defRPr sz="2100">
                <a:latin typeface="Arial" panose="020B0604020202020204" pitchFamily="34" charset="0"/>
                <a:cs typeface="Arial" panose="020B0604020202020204" pitchFamily="34" charset="0"/>
              </a:defRPr>
            </a:lvl1pPr>
            <a:lvl2pPr>
              <a:spcBef>
                <a:spcPts val="1000"/>
              </a:spcBef>
              <a:spcAft>
                <a:spcPts val="1200"/>
              </a:spcAft>
              <a:defRPr/>
            </a:lvl2pPr>
            <a:lvl3pPr>
              <a:spcBef>
                <a:spcPts val="1000"/>
              </a:spcBef>
              <a:spcAft>
                <a:spcPts val="1200"/>
              </a:spcAft>
              <a:defRPr/>
            </a:lvl3pPr>
            <a:lvl4pPr>
              <a:spcBef>
                <a:spcPts val="1000"/>
              </a:spcBef>
              <a:spcAft>
                <a:spcPts val="1200"/>
              </a:spcAft>
              <a:defRPr/>
            </a:lvl4pPr>
            <a:lvl5pPr>
              <a:spcBef>
                <a:spcPts val="1000"/>
              </a:spcBef>
              <a:spcAft>
                <a:spcPts val="1200"/>
              </a:spcAft>
              <a:defRPr/>
            </a:lvl5pPr>
          </a:lstStyle>
          <a:p>
            <a:pPr lvl="0"/>
            <a:r>
              <a:rPr lang="en-US" dirty="0"/>
              <a:t>Slide Text – Max 670 characters</a:t>
            </a:r>
          </a:p>
        </p:txBody>
      </p:sp>
      <p:sp>
        <p:nvSpPr>
          <p:cNvPr id="3" name="TextBox 2">
            <a:extLst>
              <a:ext uri="{FF2B5EF4-FFF2-40B4-BE49-F238E27FC236}">
                <a16:creationId xmlns:a16="http://schemas.microsoft.com/office/drawing/2014/main" id="{50200CB3-43FC-4FB5-41C5-FEB87A7497D8}"/>
              </a:ext>
            </a:extLst>
          </p:cNvPr>
          <p:cNvSpPr txBox="1"/>
          <p:nvPr userDrawn="1"/>
        </p:nvSpPr>
        <p:spPr>
          <a:xfrm>
            <a:off x="313481" y="6366860"/>
            <a:ext cx="2648607" cy="254657"/>
          </a:xfrm>
          <a:prstGeom prst="rect">
            <a:avLst/>
          </a:prstGeom>
          <a:noFill/>
        </p:spPr>
        <p:txBody>
          <a:bodyPr wrap="square" lIns="0" rIns="0" rtlCol="0">
            <a:spAutoFit/>
          </a:bodyPr>
          <a:lstStyle/>
          <a:p>
            <a:r>
              <a:rPr lang="en-US" sz="1000" dirty="0">
                <a:solidFill>
                  <a:schemeClr val="tx1"/>
                </a:solidFill>
                <a:effectLst/>
                <a:latin typeface="Arial" panose="020B0604020202020204" pitchFamily="34" charset="0"/>
                <a:cs typeface="Arial" panose="020B0604020202020204" pitchFamily="34" charset="0"/>
              </a:rPr>
              <a:t>Massachusetts Institute of Technology</a:t>
            </a:r>
          </a:p>
        </p:txBody>
      </p:sp>
    </p:spTree>
    <p:extLst>
      <p:ext uri="{BB962C8B-B14F-4D97-AF65-F5344CB8AC3E}">
        <p14:creationId xmlns:p14="http://schemas.microsoft.com/office/powerpoint/2010/main" val="22482068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86AB9-B8FF-EC56-AC3E-4893BFF23929}"/>
              </a:ext>
            </a:extLst>
          </p:cNvPr>
          <p:cNvSpPr>
            <a:spLocks noGrp="1"/>
          </p:cNvSpPr>
          <p:nvPr>
            <p:ph type="title" hasCustomPrompt="1"/>
          </p:nvPr>
        </p:nvSpPr>
        <p:spPr>
          <a:xfrm>
            <a:off x="323992" y="223659"/>
            <a:ext cx="5693646" cy="1535947"/>
          </a:xfrm>
        </p:spPr>
        <p:txBody>
          <a:bodyPr anchor="t" anchorCtr="0">
            <a:normAutofit/>
          </a:bodyPr>
          <a:lstStyle>
            <a:lvl1pPr>
              <a:lnSpc>
                <a:spcPct val="100000"/>
              </a:lnSpc>
              <a:defRPr sz="2200" b="1" i="0">
                <a:solidFill>
                  <a:schemeClr val="accent2"/>
                </a:solidFill>
                <a:latin typeface="Arial" panose="020B0604020202020204" pitchFamily="34" charset="0"/>
                <a:cs typeface="Arial" panose="020B0604020202020204" pitchFamily="34" charset="0"/>
              </a:defRPr>
            </a:lvl1pPr>
          </a:lstStyle>
          <a:p>
            <a:r>
              <a:rPr lang="en-US" dirty="0"/>
              <a:t>Slide Title – Max 70 characters</a:t>
            </a:r>
          </a:p>
        </p:txBody>
      </p:sp>
      <p:sp>
        <p:nvSpPr>
          <p:cNvPr id="10" name="TextBox 9">
            <a:extLst>
              <a:ext uri="{FF2B5EF4-FFF2-40B4-BE49-F238E27FC236}">
                <a16:creationId xmlns:a16="http://schemas.microsoft.com/office/drawing/2014/main" id="{5EFA3824-6F15-FD86-D30D-55E8798F55A1}"/>
              </a:ext>
            </a:extLst>
          </p:cNvPr>
          <p:cNvSpPr txBox="1"/>
          <p:nvPr userDrawn="1"/>
        </p:nvSpPr>
        <p:spPr>
          <a:xfrm>
            <a:off x="9229912" y="6350714"/>
            <a:ext cx="2648607" cy="246221"/>
          </a:xfrm>
          <a:prstGeom prst="rect">
            <a:avLst/>
          </a:prstGeom>
          <a:noFill/>
        </p:spPr>
        <p:txBody>
          <a:bodyPr wrap="square" lIns="0" rIns="0" rtlCol="0">
            <a:spAutoFit/>
          </a:bodyPr>
          <a:lstStyle/>
          <a:p>
            <a:pPr algn="r"/>
            <a:fld id="{F0F02A92-B497-3B47-85FA-49EC792AEAD1}" type="slidenum">
              <a:rPr lang="en-US" sz="1000" smtClean="0">
                <a:solidFill>
                  <a:schemeClr val="tx1"/>
                </a:solidFill>
                <a:latin typeface="Arial" panose="020B0604020202020204" pitchFamily="34" charset="0"/>
                <a:cs typeface="Arial" panose="020B0604020202020204" pitchFamily="34" charset="0"/>
              </a:rPr>
              <a:pPr/>
              <a:t>‹#›</a:t>
            </a:fld>
            <a:endParaRPr lang="en-US" sz="1000" b="0" i="0" dirty="0">
              <a:solidFill>
                <a:schemeClr val="tx1"/>
              </a:solidFill>
              <a:latin typeface="Arial" panose="020B0604020202020204" pitchFamily="34" charset="0"/>
              <a:cs typeface="Arial" panose="020B0604020202020204" pitchFamily="34" charset="0"/>
            </a:endParaRPr>
          </a:p>
        </p:txBody>
      </p:sp>
      <p:cxnSp>
        <p:nvCxnSpPr>
          <p:cNvPr id="12" name="Straight Connector 11">
            <a:extLst>
              <a:ext uri="{FF2B5EF4-FFF2-40B4-BE49-F238E27FC236}">
                <a16:creationId xmlns:a16="http://schemas.microsoft.com/office/drawing/2014/main" id="{B99A4663-FCEF-5719-12CF-5612C4299DDB}"/>
              </a:ext>
            </a:extLst>
          </p:cNvPr>
          <p:cNvCxnSpPr>
            <a:cxnSpLocks/>
          </p:cNvCxnSpPr>
          <p:nvPr userDrawn="1"/>
        </p:nvCxnSpPr>
        <p:spPr>
          <a:xfrm>
            <a:off x="319421" y="2022990"/>
            <a:ext cx="180198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21224CB-8AE7-5506-BC70-E5FDF520901B}"/>
              </a:ext>
            </a:extLst>
          </p:cNvPr>
          <p:cNvCxnSpPr>
            <a:cxnSpLocks/>
          </p:cNvCxnSpPr>
          <p:nvPr userDrawn="1"/>
        </p:nvCxnSpPr>
        <p:spPr>
          <a:xfrm>
            <a:off x="4215651" y="2022990"/>
            <a:ext cx="180198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7CBC650-4046-BB07-FC04-68F697FAE75A}"/>
              </a:ext>
            </a:extLst>
          </p:cNvPr>
          <p:cNvCxnSpPr>
            <a:cxnSpLocks/>
          </p:cNvCxnSpPr>
          <p:nvPr userDrawn="1"/>
        </p:nvCxnSpPr>
        <p:spPr>
          <a:xfrm>
            <a:off x="8129315" y="2022990"/>
            <a:ext cx="180198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3">
            <a:extLst>
              <a:ext uri="{FF2B5EF4-FFF2-40B4-BE49-F238E27FC236}">
                <a16:creationId xmlns:a16="http://schemas.microsoft.com/office/drawing/2014/main" id="{0C3E86FF-8433-E5B3-1EAC-2D8E9090A848}"/>
              </a:ext>
            </a:extLst>
          </p:cNvPr>
          <p:cNvSpPr>
            <a:spLocks noGrp="1"/>
          </p:cNvSpPr>
          <p:nvPr>
            <p:ph type="body" sz="quarter" idx="17" hasCustomPrompt="1"/>
          </p:nvPr>
        </p:nvSpPr>
        <p:spPr>
          <a:xfrm>
            <a:off x="312738" y="2563812"/>
            <a:ext cx="3702442" cy="252412"/>
          </a:xfrm>
        </p:spPr>
        <p:txBody>
          <a:bodyPr>
            <a:noAutofit/>
          </a:bodyPr>
          <a:lstStyle>
            <a:lvl1pPr marL="0" indent="0">
              <a:lnSpc>
                <a:spcPct val="100000"/>
              </a:lnSpc>
              <a:spcBef>
                <a:spcPts val="0"/>
              </a:spcBef>
              <a:spcAft>
                <a:spcPts val="1200"/>
              </a:spcAft>
              <a:buNone/>
              <a:defRPr sz="1800" b="1">
                <a:latin typeface="Arial" panose="020B0604020202020204" pitchFamily="34" charset="0"/>
                <a:cs typeface="Arial" panose="020B0604020202020204" pitchFamily="34" charset="0"/>
              </a:defRPr>
            </a:lvl1pPr>
            <a:lvl2pPr marL="457200" indent="0">
              <a:buNone/>
              <a:defRPr sz="1400" b="1"/>
            </a:lvl2pPr>
            <a:lvl3pPr marL="914400" indent="0">
              <a:buNone/>
              <a:defRPr sz="1400" b="1"/>
            </a:lvl3pPr>
            <a:lvl4pPr marL="1371600" indent="0">
              <a:buNone/>
              <a:defRPr sz="1400" b="1"/>
            </a:lvl4pPr>
            <a:lvl5pPr marL="1828800" indent="0">
              <a:buNone/>
              <a:defRPr sz="1400" b="1"/>
            </a:lvl5pPr>
          </a:lstStyle>
          <a:p>
            <a:pPr marL="0" marR="0" lvl="0" indent="0" algn="l" defTabSz="914400" rtl="0" eaLnBrk="1" fontAlgn="auto" latinLnBrk="0" hangingPunct="1">
              <a:lnSpc>
                <a:spcPts val="1700"/>
              </a:lnSpc>
              <a:spcBef>
                <a:spcPts val="0"/>
              </a:spcBef>
              <a:spcAft>
                <a:spcPts val="1200"/>
              </a:spcAft>
              <a:buClrTx/>
              <a:buSzTx/>
              <a:buFont typeface="Arial" panose="020B0604020202020204" pitchFamily="34" charset="0"/>
              <a:buNone/>
              <a:tabLst/>
              <a:defRPr/>
            </a:pPr>
            <a:r>
              <a:rPr lang="en-US" dirty="0"/>
              <a:t>Title – Max 30 characters</a:t>
            </a:r>
          </a:p>
        </p:txBody>
      </p:sp>
      <p:sp>
        <p:nvSpPr>
          <p:cNvPr id="4" name="Text Placeholder 2">
            <a:extLst>
              <a:ext uri="{FF2B5EF4-FFF2-40B4-BE49-F238E27FC236}">
                <a16:creationId xmlns:a16="http://schemas.microsoft.com/office/drawing/2014/main" id="{2EC3C736-533A-CDFB-EE0C-DF26725F96C2}"/>
              </a:ext>
            </a:extLst>
          </p:cNvPr>
          <p:cNvSpPr>
            <a:spLocks noGrp="1"/>
          </p:cNvSpPr>
          <p:nvPr>
            <p:ph idx="18" hasCustomPrompt="1"/>
          </p:nvPr>
        </p:nvSpPr>
        <p:spPr>
          <a:xfrm>
            <a:off x="306238" y="2871088"/>
            <a:ext cx="3711283" cy="3268543"/>
          </a:xfrm>
          <a:prstGeom prst="rect">
            <a:avLst/>
          </a:prstGeom>
        </p:spPr>
        <p:txBody>
          <a:bodyPr vert="horz" lIns="0" tIns="45720" rIns="0" bIns="45720" rtlCol="0">
            <a:normAutofit/>
          </a:bodyPr>
          <a:lstStyle>
            <a:lvl1pPr marL="177800" indent="-177800">
              <a:lnSpc>
                <a:spcPct val="100000"/>
              </a:lnSpc>
              <a:spcBef>
                <a:spcPts val="0"/>
              </a:spcBef>
              <a:spcAft>
                <a:spcPts val="1200"/>
              </a:spcAft>
              <a:buFont typeface="Arial" panose="020B0604020202020204" pitchFamily="34" charset="0"/>
              <a:buChar char="•"/>
              <a:tabLst/>
              <a:defRPr sz="1800">
                <a:latin typeface="Arial" panose="020B0604020202020204" pitchFamily="34" charset="0"/>
                <a:cs typeface="Arial" panose="020B0604020202020204" pitchFamily="34" charset="0"/>
              </a:defRPr>
            </a:lvl1pPr>
            <a:lvl2pPr>
              <a:spcAft>
                <a:spcPts val="1200"/>
              </a:spcAft>
              <a:defRPr/>
            </a:lvl2pPr>
            <a:lvl3pPr>
              <a:spcAft>
                <a:spcPts val="1200"/>
              </a:spcAft>
              <a:defRPr/>
            </a:lvl3pPr>
            <a:lvl4pPr>
              <a:spcAft>
                <a:spcPts val="1200"/>
              </a:spcAft>
              <a:defRPr/>
            </a:lvl4pPr>
            <a:lvl5pPr>
              <a:spcAft>
                <a:spcPts val="1200"/>
              </a:spcAft>
              <a:defRPr/>
            </a:lvl5pPr>
          </a:lstStyle>
          <a:p>
            <a:pPr lvl="0"/>
            <a:r>
              <a:rPr lang="en-US" dirty="0"/>
              <a:t>Body Text – Max 300 characters</a:t>
            </a:r>
          </a:p>
        </p:txBody>
      </p:sp>
      <p:sp>
        <p:nvSpPr>
          <p:cNvPr id="11" name="Text Placeholder 3">
            <a:extLst>
              <a:ext uri="{FF2B5EF4-FFF2-40B4-BE49-F238E27FC236}">
                <a16:creationId xmlns:a16="http://schemas.microsoft.com/office/drawing/2014/main" id="{658B353C-DB68-EF1F-F163-EB9DFDAD51E1}"/>
              </a:ext>
            </a:extLst>
          </p:cNvPr>
          <p:cNvSpPr>
            <a:spLocks noGrp="1"/>
          </p:cNvSpPr>
          <p:nvPr>
            <p:ph type="body" sz="quarter" idx="19" hasCustomPrompt="1"/>
          </p:nvPr>
        </p:nvSpPr>
        <p:spPr>
          <a:xfrm>
            <a:off x="4215651" y="2563812"/>
            <a:ext cx="3702442" cy="252412"/>
          </a:xfrm>
        </p:spPr>
        <p:txBody>
          <a:bodyPr>
            <a:noAutofit/>
          </a:bodyPr>
          <a:lstStyle>
            <a:lvl1pPr marL="0" indent="0">
              <a:lnSpc>
                <a:spcPct val="100000"/>
              </a:lnSpc>
              <a:spcBef>
                <a:spcPts val="0"/>
              </a:spcBef>
              <a:spcAft>
                <a:spcPts val="1200"/>
              </a:spcAft>
              <a:buNone/>
              <a:defRPr sz="1800" b="1">
                <a:latin typeface="Arial" panose="020B0604020202020204" pitchFamily="34" charset="0"/>
                <a:cs typeface="Arial" panose="020B0604020202020204" pitchFamily="34" charset="0"/>
              </a:defRPr>
            </a:lvl1pPr>
            <a:lvl2pPr marL="457200" indent="0">
              <a:buNone/>
              <a:defRPr sz="1400" b="1"/>
            </a:lvl2pPr>
            <a:lvl3pPr marL="914400" indent="0">
              <a:buNone/>
              <a:defRPr sz="1400" b="1"/>
            </a:lvl3pPr>
            <a:lvl4pPr marL="1371600" indent="0">
              <a:buNone/>
              <a:defRPr sz="1400" b="1"/>
            </a:lvl4pPr>
            <a:lvl5pPr marL="1828800" indent="0">
              <a:buNone/>
              <a:defRPr sz="1400" b="1"/>
            </a:lvl5pPr>
          </a:lstStyle>
          <a:p>
            <a:pPr lvl="0"/>
            <a:r>
              <a:rPr lang="en-US" dirty="0"/>
              <a:t>Title – Max 30 characters</a:t>
            </a:r>
          </a:p>
        </p:txBody>
      </p:sp>
      <p:sp>
        <p:nvSpPr>
          <p:cNvPr id="14" name="Text Placeholder 3">
            <a:extLst>
              <a:ext uri="{FF2B5EF4-FFF2-40B4-BE49-F238E27FC236}">
                <a16:creationId xmlns:a16="http://schemas.microsoft.com/office/drawing/2014/main" id="{89A79272-88A2-3A79-D64E-03B428C27E32}"/>
              </a:ext>
            </a:extLst>
          </p:cNvPr>
          <p:cNvSpPr>
            <a:spLocks noGrp="1"/>
          </p:cNvSpPr>
          <p:nvPr>
            <p:ph type="body" sz="quarter" idx="21" hasCustomPrompt="1"/>
          </p:nvPr>
        </p:nvSpPr>
        <p:spPr>
          <a:xfrm>
            <a:off x="8129315" y="2563812"/>
            <a:ext cx="3702442" cy="252412"/>
          </a:xfrm>
        </p:spPr>
        <p:txBody>
          <a:bodyPr>
            <a:noAutofit/>
          </a:bodyPr>
          <a:lstStyle>
            <a:lvl1pPr marL="0" indent="0">
              <a:lnSpc>
                <a:spcPct val="100000"/>
              </a:lnSpc>
              <a:spcBef>
                <a:spcPts val="0"/>
              </a:spcBef>
              <a:spcAft>
                <a:spcPts val="1200"/>
              </a:spcAft>
              <a:buNone/>
              <a:defRPr sz="1800" b="1">
                <a:latin typeface="Arial" panose="020B0604020202020204" pitchFamily="34" charset="0"/>
                <a:cs typeface="Arial" panose="020B0604020202020204" pitchFamily="34" charset="0"/>
              </a:defRPr>
            </a:lvl1pPr>
            <a:lvl2pPr marL="457200" indent="0">
              <a:buNone/>
              <a:defRPr sz="1400" b="1"/>
            </a:lvl2pPr>
            <a:lvl3pPr marL="914400" indent="0">
              <a:buNone/>
              <a:defRPr sz="1400" b="1"/>
            </a:lvl3pPr>
            <a:lvl4pPr marL="1371600" indent="0">
              <a:buNone/>
              <a:defRPr sz="1400" b="1"/>
            </a:lvl4pPr>
            <a:lvl5pPr marL="1828800" indent="0">
              <a:buNone/>
              <a:defRPr sz="1400" b="1"/>
            </a:lvl5pPr>
          </a:lstStyle>
          <a:p>
            <a:pPr lvl="0"/>
            <a:r>
              <a:rPr lang="en-US" dirty="0"/>
              <a:t>Title – Max 30 characters</a:t>
            </a:r>
          </a:p>
        </p:txBody>
      </p:sp>
      <p:sp>
        <p:nvSpPr>
          <p:cNvPr id="5" name="TextBox 4">
            <a:extLst>
              <a:ext uri="{FF2B5EF4-FFF2-40B4-BE49-F238E27FC236}">
                <a16:creationId xmlns:a16="http://schemas.microsoft.com/office/drawing/2014/main" id="{3F1D9A22-F262-073A-EC7D-9B8E77522D6B}"/>
              </a:ext>
            </a:extLst>
          </p:cNvPr>
          <p:cNvSpPr txBox="1"/>
          <p:nvPr userDrawn="1"/>
        </p:nvSpPr>
        <p:spPr>
          <a:xfrm>
            <a:off x="313481" y="6366860"/>
            <a:ext cx="2648607" cy="254657"/>
          </a:xfrm>
          <a:prstGeom prst="rect">
            <a:avLst/>
          </a:prstGeom>
          <a:noFill/>
        </p:spPr>
        <p:txBody>
          <a:bodyPr wrap="square" lIns="0" rIns="0" rtlCol="0">
            <a:spAutoFit/>
          </a:bodyPr>
          <a:lstStyle/>
          <a:p>
            <a:r>
              <a:rPr lang="en-US" sz="1000" dirty="0">
                <a:solidFill>
                  <a:schemeClr val="tx1"/>
                </a:solidFill>
                <a:effectLst/>
                <a:latin typeface="Arial" panose="020B0604020202020204" pitchFamily="34" charset="0"/>
                <a:cs typeface="Arial" panose="020B0604020202020204" pitchFamily="34" charset="0"/>
              </a:rPr>
              <a:t>Massachusetts Institute of Technology</a:t>
            </a:r>
          </a:p>
        </p:txBody>
      </p:sp>
      <p:sp>
        <p:nvSpPr>
          <p:cNvPr id="6" name="Text Placeholder 2">
            <a:extLst>
              <a:ext uri="{FF2B5EF4-FFF2-40B4-BE49-F238E27FC236}">
                <a16:creationId xmlns:a16="http://schemas.microsoft.com/office/drawing/2014/main" id="{EC0B2F11-2A90-17C6-BD9D-070C96809204}"/>
              </a:ext>
            </a:extLst>
          </p:cNvPr>
          <p:cNvSpPr>
            <a:spLocks noGrp="1"/>
          </p:cNvSpPr>
          <p:nvPr>
            <p:ph idx="22" hasCustomPrompt="1"/>
          </p:nvPr>
        </p:nvSpPr>
        <p:spPr>
          <a:xfrm>
            <a:off x="4216086" y="2871088"/>
            <a:ext cx="3711283" cy="3268543"/>
          </a:xfrm>
          <a:prstGeom prst="rect">
            <a:avLst/>
          </a:prstGeom>
        </p:spPr>
        <p:txBody>
          <a:bodyPr vert="horz" lIns="0" tIns="45720" rIns="0" bIns="45720" rtlCol="0">
            <a:normAutofit/>
          </a:bodyPr>
          <a:lstStyle>
            <a:lvl1pPr marL="177800" indent="-177800">
              <a:lnSpc>
                <a:spcPct val="100000"/>
              </a:lnSpc>
              <a:spcBef>
                <a:spcPts val="0"/>
              </a:spcBef>
              <a:spcAft>
                <a:spcPts val="1200"/>
              </a:spcAft>
              <a:buFont typeface="Arial" panose="020B0604020202020204" pitchFamily="34" charset="0"/>
              <a:buChar char="•"/>
              <a:tabLst/>
              <a:defRPr sz="1800">
                <a:latin typeface="Arial" panose="020B0604020202020204" pitchFamily="34" charset="0"/>
                <a:cs typeface="Arial" panose="020B0604020202020204" pitchFamily="34" charset="0"/>
              </a:defRPr>
            </a:lvl1pPr>
            <a:lvl2pPr>
              <a:spcAft>
                <a:spcPts val="1200"/>
              </a:spcAft>
              <a:defRPr/>
            </a:lvl2pPr>
            <a:lvl3pPr>
              <a:spcAft>
                <a:spcPts val="1200"/>
              </a:spcAft>
              <a:defRPr/>
            </a:lvl3pPr>
            <a:lvl4pPr>
              <a:spcAft>
                <a:spcPts val="1200"/>
              </a:spcAft>
              <a:defRPr/>
            </a:lvl4pPr>
            <a:lvl5pPr>
              <a:spcAft>
                <a:spcPts val="1200"/>
              </a:spcAft>
              <a:defRPr/>
            </a:lvl5pPr>
          </a:lstStyle>
          <a:p>
            <a:pPr lvl="0"/>
            <a:r>
              <a:rPr lang="en-US" dirty="0"/>
              <a:t>Body Text – Max 300 characters</a:t>
            </a:r>
          </a:p>
        </p:txBody>
      </p:sp>
      <p:sp>
        <p:nvSpPr>
          <p:cNvPr id="7" name="Text Placeholder 2">
            <a:extLst>
              <a:ext uri="{FF2B5EF4-FFF2-40B4-BE49-F238E27FC236}">
                <a16:creationId xmlns:a16="http://schemas.microsoft.com/office/drawing/2014/main" id="{4632AA01-9487-575A-CB7F-E3BE74395506}"/>
              </a:ext>
            </a:extLst>
          </p:cNvPr>
          <p:cNvSpPr>
            <a:spLocks noGrp="1"/>
          </p:cNvSpPr>
          <p:nvPr>
            <p:ph idx="23" hasCustomPrompt="1"/>
          </p:nvPr>
        </p:nvSpPr>
        <p:spPr>
          <a:xfrm>
            <a:off x="8125934" y="2871088"/>
            <a:ext cx="3711283" cy="3268543"/>
          </a:xfrm>
          <a:prstGeom prst="rect">
            <a:avLst/>
          </a:prstGeom>
        </p:spPr>
        <p:txBody>
          <a:bodyPr vert="horz" lIns="0" tIns="45720" rIns="0" bIns="45720" rtlCol="0">
            <a:normAutofit/>
          </a:bodyPr>
          <a:lstStyle>
            <a:lvl1pPr marL="177800" indent="-177800">
              <a:lnSpc>
                <a:spcPct val="100000"/>
              </a:lnSpc>
              <a:spcBef>
                <a:spcPts val="0"/>
              </a:spcBef>
              <a:spcAft>
                <a:spcPts val="1200"/>
              </a:spcAft>
              <a:buFont typeface="Arial" panose="020B0604020202020204" pitchFamily="34" charset="0"/>
              <a:buChar char="•"/>
              <a:tabLst/>
              <a:defRPr sz="1800">
                <a:latin typeface="Arial" panose="020B0604020202020204" pitchFamily="34" charset="0"/>
                <a:cs typeface="Arial" panose="020B0604020202020204" pitchFamily="34" charset="0"/>
              </a:defRPr>
            </a:lvl1pPr>
            <a:lvl2pPr>
              <a:spcAft>
                <a:spcPts val="1200"/>
              </a:spcAft>
              <a:defRPr/>
            </a:lvl2pPr>
            <a:lvl3pPr>
              <a:spcAft>
                <a:spcPts val="1200"/>
              </a:spcAft>
              <a:defRPr/>
            </a:lvl3pPr>
            <a:lvl4pPr>
              <a:spcAft>
                <a:spcPts val="1200"/>
              </a:spcAft>
              <a:defRPr/>
            </a:lvl4pPr>
            <a:lvl5pPr>
              <a:spcAft>
                <a:spcPts val="1200"/>
              </a:spcAft>
              <a:defRPr/>
            </a:lvl5pPr>
          </a:lstStyle>
          <a:p>
            <a:pPr lvl="0"/>
            <a:r>
              <a:rPr lang="en-US" dirty="0"/>
              <a:t>Body Text – Max 300 characters</a:t>
            </a:r>
          </a:p>
        </p:txBody>
      </p:sp>
    </p:spTree>
    <p:extLst>
      <p:ext uri="{BB962C8B-B14F-4D97-AF65-F5344CB8AC3E}">
        <p14:creationId xmlns:p14="http://schemas.microsoft.com/office/powerpoint/2010/main" val="41544115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86AB9-B8FF-EC56-AC3E-4893BFF23929}"/>
              </a:ext>
            </a:extLst>
          </p:cNvPr>
          <p:cNvSpPr>
            <a:spLocks noGrp="1"/>
          </p:cNvSpPr>
          <p:nvPr>
            <p:ph type="title" hasCustomPrompt="1"/>
          </p:nvPr>
        </p:nvSpPr>
        <p:spPr>
          <a:xfrm>
            <a:off x="323992" y="223659"/>
            <a:ext cx="5651019" cy="1535947"/>
          </a:xfrm>
        </p:spPr>
        <p:txBody>
          <a:bodyPr anchor="t" anchorCtr="0">
            <a:normAutofit/>
          </a:bodyPr>
          <a:lstStyle>
            <a:lvl1pPr>
              <a:lnSpc>
                <a:spcPct val="100000"/>
              </a:lnSpc>
              <a:defRPr sz="2200" b="1" i="0">
                <a:solidFill>
                  <a:schemeClr val="accent2"/>
                </a:solidFill>
                <a:latin typeface="Arial" panose="020B0604020202020204" pitchFamily="34" charset="0"/>
                <a:cs typeface="Arial" panose="020B0604020202020204" pitchFamily="34" charset="0"/>
              </a:defRPr>
            </a:lvl1pPr>
          </a:lstStyle>
          <a:p>
            <a:r>
              <a:rPr lang="en-US" dirty="0"/>
              <a:t>Slide Title – Max 70 characters</a:t>
            </a:r>
          </a:p>
        </p:txBody>
      </p:sp>
      <p:sp>
        <p:nvSpPr>
          <p:cNvPr id="10" name="TextBox 9">
            <a:extLst>
              <a:ext uri="{FF2B5EF4-FFF2-40B4-BE49-F238E27FC236}">
                <a16:creationId xmlns:a16="http://schemas.microsoft.com/office/drawing/2014/main" id="{5EFA3824-6F15-FD86-D30D-55E8798F55A1}"/>
              </a:ext>
            </a:extLst>
          </p:cNvPr>
          <p:cNvSpPr txBox="1"/>
          <p:nvPr userDrawn="1"/>
        </p:nvSpPr>
        <p:spPr>
          <a:xfrm>
            <a:off x="9229912" y="6350714"/>
            <a:ext cx="2648607" cy="246221"/>
          </a:xfrm>
          <a:prstGeom prst="rect">
            <a:avLst/>
          </a:prstGeom>
          <a:noFill/>
        </p:spPr>
        <p:txBody>
          <a:bodyPr wrap="square" lIns="0" rIns="0" rtlCol="0">
            <a:spAutoFit/>
          </a:bodyPr>
          <a:lstStyle/>
          <a:p>
            <a:pPr algn="r"/>
            <a:fld id="{F0F02A92-B497-3B47-85FA-49EC792AEAD1}" type="slidenum">
              <a:rPr lang="en-US" sz="1000" smtClean="0">
                <a:solidFill>
                  <a:schemeClr val="tx1"/>
                </a:solidFill>
                <a:latin typeface="Arial" panose="020B0604020202020204" pitchFamily="34" charset="0"/>
                <a:cs typeface="Arial" panose="020B0604020202020204" pitchFamily="34" charset="0"/>
              </a:rPr>
              <a:pPr/>
              <a:t>‹#›</a:t>
            </a:fld>
            <a:endParaRPr lang="en-US" sz="1000" b="0" i="0" dirty="0">
              <a:solidFill>
                <a:schemeClr val="tx1"/>
              </a:solidFill>
              <a:latin typeface="Arial" panose="020B0604020202020204" pitchFamily="34" charset="0"/>
              <a:cs typeface="Arial" panose="020B0604020202020204" pitchFamily="34" charset="0"/>
            </a:endParaRPr>
          </a:p>
        </p:txBody>
      </p:sp>
      <p:cxnSp>
        <p:nvCxnSpPr>
          <p:cNvPr id="12" name="Straight Connector 11">
            <a:extLst>
              <a:ext uri="{FF2B5EF4-FFF2-40B4-BE49-F238E27FC236}">
                <a16:creationId xmlns:a16="http://schemas.microsoft.com/office/drawing/2014/main" id="{B99A4663-FCEF-5719-12CF-5612C4299DDB}"/>
              </a:ext>
            </a:extLst>
          </p:cNvPr>
          <p:cNvCxnSpPr>
            <a:cxnSpLocks/>
          </p:cNvCxnSpPr>
          <p:nvPr userDrawn="1"/>
        </p:nvCxnSpPr>
        <p:spPr>
          <a:xfrm>
            <a:off x="319421" y="2022990"/>
            <a:ext cx="180198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7CBC650-4046-BB07-FC04-68F697FAE75A}"/>
              </a:ext>
            </a:extLst>
          </p:cNvPr>
          <p:cNvCxnSpPr>
            <a:cxnSpLocks/>
          </p:cNvCxnSpPr>
          <p:nvPr userDrawn="1"/>
        </p:nvCxnSpPr>
        <p:spPr>
          <a:xfrm>
            <a:off x="6175383" y="2022990"/>
            <a:ext cx="180198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C980FFCC-D3A6-B686-34F4-1FADB1D74CAB}"/>
              </a:ext>
            </a:extLst>
          </p:cNvPr>
          <p:cNvSpPr>
            <a:spLocks noGrp="1"/>
          </p:cNvSpPr>
          <p:nvPr>
            <p:ph type="body" sz="quarter" idx="17" hasCustomPrompt="1"/>
          </p:nvPr>
        </p:nvSpPr>
        <p:spPr>
          <a:xfrm>
            <a:off x="312739" y="2557716"/>
            <a:ext cx="5219948" cy="252412"/>
          </a:xfrm>
        </p:spPr>
        <p:txBody>
          <a:bodyPr>
            <a:noAutofit/>
          </a:bodyPr>
          <a:lstStyle>
            <a:lvl1pPr marL="0" indent="0">
              <a:lnSpc>
                <a:spcPct val="100000"/>
              </a:lnSpc>
              <a:spcBef>
                <a:spcPts val="0"/>
              </a:spcBef>
              <a:spcAft>
                <a:spcPts val="1200"/>
              </a:spcAft>
              <a:buNone/>
              <a:defRPr sz="1800" b="1">
                <a:latin typeface="Arial" panose="020B0604020202020204" pitchFamily="34" charset="0"/>
                <a:cs typeface="Arial" panose="020B0604020202020204" pitchFamily="34" charset="0"/>
              </a:defRPr>
            </a:lvl1pPr>
            <a:lvl2pPr marL="457200" indent="0">
              <a:buNone/>
              <a:defRPr sz="1400" b="1"/>
            </a:lvl2pPr>
            <a:lvl3pPr marL="914400" indent="0">
              <a:buNone/>
              <a:defRPr sz="1400" b="1"/>
            </a:lvl3pPr>
            <a:lvl4pPr marL="1371600" indent="0">
              <a:buNone/>
              <a:defRPr sz="1400" b="1"/>
            </a:lvl4pPr>
            <a:lvl5pPr marL="1828800" indent="0">
              <a:buNone/>
              <a:defRPr sz="1400" b="1"/>
            </a:lvl5pPr>
          </a:lstStyle>
          <a:p>
            <a:pPr marL="0" marR="0" lvl="0" indent="0" algn="l" defTabSz="914400" rtl="0" eaLnBrk="1" fontAlgn="auto" latinLnBrk="0" hangingPunct="1">
              <a:lnSpc>
                <a:spcPts val="1700"/>
              </a:lnSpc>
              <a:spcBef>
                <a:spcPts val="0"/>
              </a:spcBef>
              <a:spcAft>
                <a:spcPts val="1200"/>
              </a:spcAft>
              <a:buClrTx/>
              <a:buSzTx/>
              <a:buFont typeface="Arial" panose="020B0604020202020204" pitchFamily="34" charset="0"/>
              <a:buNone/>
              <a:tabLst/>
              <a:defRPr/>
            </a:pPr>
            <a:r>
              <a:rPr lang="en-US" dirty="0"/>
              <a:t>Title – Max 30 characters</a:t>
            </a:r>
          </a:p>
        </p:txBody>
      </p:sp>
      <p:sp>
        <p:nvSpPr>
          <p:cNvPr id="7" name="Text Placeholder 2">
            <a:extLst>
              <a:ext uri="{FF2B5EF4-FFF2-40B4-BE49-F238E27FC236}">
                <a16:creationId xmlns:a16="http://schemas.microsoft.com/office/drawing/2014/main" id="{E982AEF7-C2BA-9FEF-0CF0-7B027C7CC43F}"/>
              </a:ext>
            </a:extLst>
          </p:cNvPr>
          <p:cNvSpPr>
            <a:spLocks noGrp="1"/>
          </p:cNvSpPr>
          <p:nvPr>
            <p:ph idx="18" hasCustomPrompt="1"/>
          </p:nvPr>
        </p:nvSpPr>
        <p:spPr>
          <a:xfrm>
            <a:off x="306238" y="2871088"/>
            <a:ext cx="5232413" cy="3268543"/>
          </a:xfrm>
          <a:prstGeom prst="rect">
            <a:avLst/>
          </a:prstGeom>
        </p:spPr>
        <p:txBody>
          <a:bodyPr vert="horz" lIns="0" tIns="45720" rIns="0" bIns="45720" rtlCol="0">
            <a:normAutofit/>
          </a:bodyPr>
          <a:lstStyle>
            <a:lvl1pPr marL="177800" indent="-177800">
              <a:lnSpc>
                <a:spcPct val="100000"/>
              </a:lnSpc>
              <a:spcBef>
                <a:spcPts val="0"/>
              </a:spcBef>
              <a:spcAft>
                <a:spcPts val="1200"/>
              </a:spcAft>
              <a:buFont typeface="Arial" panose="020B0604020202020204" pitchFamily="34" charset="0"/>
              <a:buChar char="•"/>
              <a:tabLst/>
              <a:defRPr sz="1800">
                <a:latin typeface="Arial" panose="020B0604020202020204" pitchFamily="34" charset="0"/>
                <a:cs typeface="Arial" panose="020B0604020202020204" pitchFamily="34" charset="0"/>
              </a:defRPr>
            </a:lvl1pPr>
            <a:lvl2pPr marL="457200" indent="0">
              <a:spcAft>
                <a:spcPts val="1200"/>
              </a:spcAft>
              <a:buNone/>
              <a:defRPr/>
            </a:lvl2pPr>
            <a:lvl3pPr>
              <a:spcAft>
                <a:spcPts val="1200"/>
              </a:spcAft>
              <a:defRPr/>
            </a:lvl3pPr>
            <a:lvl4pPr>
              <a:spcAft>
                <a:spcPts val="1200"/>
              </a:spcAft>
              <a:defRPr/>
            </a:lvl4pPr>
            <a:lvl5pPr>
              <a:spcAft>
                <a:spcPts val="1200"/>
              </a:spcAft>
              <a:defRPr/>
            </a:lvl5pPr>
          </a:lstStyle>
          <a:p>
            <a:pPr lvl="0"/>
            <a:r>
              <a:rPr lang="en-US" dirty="0"/>
              <a:t>Body Text – Max 400 characters</a:t>
            </a:r>
          </a:p>
        </p:txBody>
      </p:sp>
      <p:sp>
        <p:nvSpPr>
          <p:cNvPr id="21" name="Text Placeholder 3">
            <a:extLst>
              <a:ext uri="{FF2B5EF4-FFF2-40B4-BE49-F238E27FC236}">
                <a16:creationId xmlns:a16="http://schemas.microsoft.com/office/drawing/2014/main" id="{75D8F256-1603-EA51-EC29-6AC89BFE3B14}"/>
              </a:ext>
            </a:extLst>
          </p:cNvPr>
          <p:cNvSpPr>
            <a:spLocks noGrp="1"/>
          </p:cNvSpPr>
          <p:nvPr>
            <p:ph type="body" sz="quarter" idx="20" hasCustomPrompt="1"/>
          </p:nvPr>
        </p:nvSpPr>
        <p:spPr>
          <a:xfrm>
            <a:off x="6178700" y="2557716"/>
            <a:ext cx="5219948" cy="252412"/>
          </a:xfrm>
        </p:spPr>
        <p:txBody>
          <a:bodyPr>
            <a:noAutofit/>
          </a:bodyPr>
          <a:lstStyle>
            <a:lvl1pPr marL="0" indent="0">
              <a:lnSpc>
                <a:spcPct val="100000"/>
              </a:lnSpc>
              <a:spcBef>
                <a:spcPts val="0"/>
              </a:spcBef>
              <a:spcAft>
                <a:spcPts val="1200"/>
              </a:spcAft>
              <a:buNone/>
              <a:defRPr sz="1800" b="1">
                <a:latin typeface="Arial" panose="020B0604020202020204" pitchFamily="34" charset="0"/>
                <a:cs typeface="Arial" panose="020B0604020202020204" pitchFamily="34" charset="0"/>
              </a:defRPr>
            </a:lvl1pPr>
            <a:lvl2pPr marL="457200" indent="0">
              <a:buNone/>
              <a:defRPr sz="1400" b="1"/>
            </a:lvl2pPr>
            <a:lvl3pPr marL="914400" indent="0">
              <a:buNone/>
              <a:defRPr sz="1400" b="1"/>
            </a:lvl3pPr>
            <a:lvl4pPr marL="1371600" indent="0">
              <a:buNone/>
              <a:defRPr sz="1400" b="1"/>
            </a:lvl4pPr>
            <a:lvl5pPr marL="1828800" indent="0">
              <a:buNone/>
              <a:defRPr sz="1400" b="1"/>
            </a:lvl5pPr>
          </a:lstStyle>
          <a:p>
            <a:pPr marL="0" marR="0" lvl="0" indent="0" algn="l" defTabSz="914400" rtl="0" eaLnBrk="1" fontAlgn="auto" latinLnBrk="0" hangingPunct="1">
              <a:lnSpc>
                <a:spcPts val="1700"/>
              </a:lnSpc>
              <a:spcBef>
                <a:spcPts val="0"/>
              </a:spcBef>
              <a:spcAft>
                <a:spcPts val="1200"/>
              </a:spcAft>
              <a:buClrTx/>
              <a:buSzTx/>
              <a:buFont typeface="Arial" panose="020B0604020202020204" pitchFamily="34" charset="0"/>
              <a:buNone/>
              <a:tabLst/>
              <a:defRPr/>
            </a:pPr>
            <a:r>
              <a:rPr lang="en-US" dirty="0"/>
              <a:t>Title – Max 30 characters</a:t>
            </a:r>
          </a:p>
        </p:txBody>
      </p:sp>
      <p:sp>
        <p:nvSpPr>
          <p:cNvPr id="3" name="TextBox 2">
            <a:extLst>
              <a:ext uri="{FF2B5EF4-FFF2-40B4-BE49-F238E27FC236}">
                <a16:creationId xmlns:a16="http://schemas.microsoft.com/office/drawing/2014/main" id="{F9CA9627-70F3-E4EA-9DB0-C5659E8EEC75}"/>
              </a:ext>
            </a:extLst>
          </p:cNvPr>
          <p:cNvSpPr txBox="1"/>
          <p:nvPr userDrawn="1"/>
        </p:nvSpPr>
        <p:spPr>
          <a:xfrm>
            <a:off x="313481" y="6366860"/>
            <a:ext cx="2648607" cy="254657"/>
          </a:xfrm>
          <a:prstGeom prst="rect">
            <a:avLst/>
          </a:prstGeom>
          <a:noFill/>
        </p:spPr>
        <p:txBody>
          <a:bodyPr wrap="square" lIns="0" rIns="0" rtlCol="0">
            <a:spAutoFit/>
          </a:bodyPr>
          <a:lstStyle/>
          <a:p>
            <a:r>
              <a:rPr lang="en-US" sz="1000" dirty="0">
                <a:solidFill>
                  <a:schemeClr val="tx1"/>
                </a:solidFill>
                <a:effectLst/>
                <a:latin typeface="Arial" panose="020B0604020202020204" pitchFamily="34" charset="0"/>
                <a:cs typeface="Arial" panose="020B0604020202020204" pitchFamily="34" charset="0"/>
              </a:rPr>
              <a:t>Massachusetts Institute of Technology</a:t>
            </a:r>
          </a:p>
        </p:txBody>
      </p:sp>
      <p:sp>
        <p:nvSpPr>
          <p:cNvPr id="5" name="Text Placeholder 2">
            <a:extLst>
              <a:ext uri="{FF2B5EF4-FFF2-40B4-BE49-F238E27FC236}">
                <a16:creationId xmlns:a16="http://schemas.microsoft.com/office/drawing/2014/main" id="{81F1B01F-CF22-B057-0BF5-446BA4249F51}"/>
              </a:ext>
            </a:extLst>
          </p:cNvPr>
          <p:cNvSpPr>
            <a:spLocks noGrp="1"/>
          </p:cNvSpPr>
          <p:nvPr>
            <p:ph idx="21" hasCustomPrompt="1"/>
          </p:nvPr>
        </p:nvSpPr>
        <p:spPr>
          <a:xfrm>
            <a:off x="6171011" y="2871088"/>
            <a:ext cx="5232413" cy="3268543"/>
          </a:xfrm>
          <a:prstGeom prst="rect">
            <a:avLst/>
          </a:prstGeom>
        </p:spPr>
        <p:txBody>
          <a:bodyPr vert="horz" lIns="0" tIns="45720" rIns="0" bIns="45720" rtlCol="0">
            <a:normAutofit/>
          </a:bodyPr>
          <a:lstStyle>
            <a:lvl1pPr marL="177800" indent="-177800">
              <a:lnSpc>
                <a:spcPct val="100000"/>
              </a:lnSpc>
              <a:spcBef>
                <a:spcPts val="0"/>
              </a:spcBef>
              <a:spcAft>
                <a:spcPts val="1200"/>
              </a:spcAft>
              <a:buFont typeface="Arial" panose="020B0604020202020204" pitchFamily="34" charset="0"/>
              <a:buChar char="•"/>
              <a:tabLst/>
              <a:defRPr sz="1800">
                <a:latin typeface="Arial" panose="020B0604020202020204" pitchFamily="34" charset="0"/>
                <a:cs typeface="Arial" panose="020B0604020202020204" pitchFamily="34" charset="0"/>
              </a:defRPr>
            </a:lvl1pPr>
            <a:lvl2pPr>
              <a:spcAft>
                <a:spcPts val="1200"/>
              </a:spcAft>
              <a:defRPr/>
            </a:lvl2pPr>
            <a:lvl3pPr>
              <a:spcAft>
                <a:spcPts val="1200"/>
              </a:spcAft>
              <a:defRPr/>
            </a:lvl3pPr>
            <a:lvl4pPr>
              <a:spcAft>
                <a:spcPts val="1200"/>
              </a:spcAft>
              <a:defRPr/>
            </a:lvl4pPr>
            <a:lvl5pPr>
              <a:spcAft>
                <a:spcPts val="1200"/>
              </a:spcAft>
              <a:defRPr/>
            </a:lvl5pPr>
          </a:lstStyle>
          <a:p>
            <a:pPr lvl="0"/>
            <a:r>
              <a:rPr lang="en-US" dirty="0"/>
              <a:t>Body Text – Max 400 characters</a:t>
            </a:r>
          </a:p>
        </p:txBody>
      </p:sp>
    </p:spTree>
    <p:extLst>
      <p:ext uri="{BB962C8B-B14F-4D97-AF65-F5344CB8AC3E}">
        <p14:creationId xmlns:p14="http://schemas.microsoft.com/office/powerpoint/2010/main" val="10070796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with Footer">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C9B8B8D-1886-5D3E-110B-8F9D0524A6E4}"/>
              </a:ext>
            </a:extLst>
          </p:cNvPr>
          <p:cNvSpPr txBox="1"/>
          <p:nvPr userDrawn="1"/>
        </p:nvSpPr>
        <p:spPr>
          <a:xfrm>
            <a:off x="9229912" y="6350714"/>
            <a:ext cx="2648607" cy="246221"/>
          </a:xfrm>
          <a:prstGeom prst="rect">
            <a:avLst/>
          </a:prstGeom>
          <a:noFill/>
        </p:spPr>
        <p:txBody>
          <a:bodyPr wrap="square" lIns="0" rIns="0" rtlCol="0">
            <a:spAutoFit/>
          </a:bodyPr>
          <a:lstStyle/>
          <a:p>
            <a:pPr algn="r"/>
            <a:fld id="{F0F02A92-B497-3B47-85FA-49EC792AEAD1}" type="slidenum">
              <a:rPr lang="en-US" sz="1000" smtClean="0">
                <a:solidFill>
                  <a:schemeClr val="tx1"/>
                </a:solidFill>
                <a:latin typeface="Arial" panose="020B0604020202020204" pitchFamily="34" charset="0"/>
                <a:cs typeface="Arial" panose="020B0604020202020204" pitchFamily="34" charset="0"/>
              </a:rPr>
              <a:pPr/>
              <a:t>‹#›</a:t>
            </a:fld>
            <a:endParaRPr lang="en-US" sz="1000" b="0" i="0" dirty="0">
              <a:solidFill>
                <a:schemeClr val="tx1"/>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4AF6682A-1773-7EFB-A2C5-FF85A89E4C71}"/>
              </a:ext>
            </a:extLst>
          </p:cNvPr>
          <p:cNvSpPr txBox="1"/>
          <p:nvPr userDrawn="1"/>
        </p:nvSpPr>
        <p:spPr>
          <a:xfrm>
            <a:off x="313481" y="6366860"/>
            <a:ext cx="2648607" cy="254657"/>
          </a:xfrm>
          <a:prstGeom prst="rect">
            <a:avLst/>
          </a:prstGeom>
          <a:noFill/>
        </p:spPr>
        <p:txBody>
          <a:bodyPr wrap="square" lIns="0" rIns="0" rtlCol="0">
            <a:spAutoFit/>
          </a:bodyPr>
          <a:lstStyle/>
          <a:p>
            <a:r>
              <a:rPr lang="en-US" sz="1000" dirty="0">
                <a:solidFill>
                  <a:schemeClr val="tx1"/>
                </a:solidFill>
                <a:effectLst/>
                <a:latin typeface="Arial" panose="020B0604020202020204" pitchFamily="34" charset="0"/>
                <a:cs typeface="Arial" panose="020B0604020202020204" pitchFamily="34" charset="0"/>
              </a:rPr>
              <a:t>Massachusetts Institute of Technology</a:t>
            </a:r>
          </a:p>
        </p:txBody>
      </p:sp>
    </p:spTree>
    <p:extLst>
      <p:ext uri="{BB962C8B-B14F-4D97-AF65-F5344CB8AC3E}">
        <p14:creationId xmlns:p14="http://schemas.microsoft.com/office/powerpoint/2010/main" val="3472456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97387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Slide – Main, White, Gray Text">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1C42A665-A21C-CD79-1D8D-1D99E297091B}"/>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254072" y="223820"/>
            <a:ext cx="3625874" cy="585545"/>
          </a:xfrm>
          <a:prstGeom prst="rect">
            <a:avLst/>
          </a:prstGeom>
        </p:spPr>
      </p:pic>
      <p:sp>
        <p:nvSpPr>
          <p:cNvPr id="12" name="Title 1">
            <a:extLst>
              <a:ext uri="{FF2B5EF4-FFF2-40B4-BE49-F238E27FC236}">
                <a16:creationId xmlns:a16="http://schemas.microsoft.com/office/drawing/2014/main" id="{FEB71D13-9507-AEAB-AFA8-C885097016BF}"/>
              </a:ext>
            </a:extLst>
          </p:cNvPr>
          <p:cNvSpPr>
            <a:spLocks noGrp="1"/>
          </p:cNvSpPr>
          <p:nvPr>
            <p:ph type="ctrTitle" hasCustomPrompt="1"/>
          </p:nvPr>
        </p:nvSpPr>
        <p:spPr>
          <a:xfrm>
            <a:off x="338958" y="1778261"/>
            <a:ext cx="9963805" cy="520907"/>
          </a:xfrm>
        </p:spPr>
        <p:txBody>
          <a:bodyPr anchor="t" anchorCtr="0">
            <a:noAutofit/>
          </a:bodyPr>
          <a:lstStyle>
            <a:lvl1pPr algn="l">
              <a:lnSpc>
                <a:spcPts val="4400"/>
              </a:lnSpc>
              <a:defRPr sz="4200" b="1" i="0">
                <a:solidFill>
                  <a:schemeClr val="accent1"/>
                </a:solidFill>
                <a:latin typeface="Arial" panose="020B0604020202020204" pitchFamily="34" charset="0"/>
                <a:cs typeface="Arial" panose="020B0604020202020204" pitchFamily="34" charset="0"/>
              </a:defRPr>
            </a:lvl1pPr>
          </a:lstStyle>
          <a:p>
            <a:r>
              <a:rPr lang="en-US" dirty="0"/>
              <a:t>Main Title – Max 38 characters</a:t>
            </a:r>
          </a:p>
        </p:txBody>
      </p:sp>
      <p:sp>
        <p:nvSpPr>
          <p:cNvPr id="14" name="Text Placeholder 2">
            <a:extLst>
              <a:ext uri="{FF2B5EF4-FFF2-40B4-BE49-F238E27FC236}">
                <a16:creationId xmlns:a16="http://schemas.microsoft.com/office/drawing/2014/main" id="{00EDD1A9-92D2-FF96-FA55-0E10A68C1ADB}"/>
              </a:ext>
            </a:extLst>
          </p:cNvPr>
          <p:cNvSpPr>
            <a:spLocks noGrp="1"/>
          </p:cNvSpPr>
          <p:nvPr>
            <p:ph type="body" idx="1" hasCustomPrompt="1"/>
          </p:nvPr>
        </p:nvSpPr>
        <p:spPr>
          <a:xfrm>
            <a:off x="338958" y="2307394"/>
            <a:ext cx="9963805" cy="1825486"/>
          </a:xfrm>
        </p:spPr>
        <p:txBody>
          <a:bodyPr>
            <a:noAutofit/>
          </a:bodyPr>
          <a:lstStyle>
            <a:lvl1pPr marL="0" indent="0">
              <a:lnSpc>
                <a:spcPts val="4400"/>
              </a:lnSpc>
              <a:buNone/>
              <a:defRPr sz="4200" b="1" i="0">
                <a:solidFill>
                  <a:schemeClr val="accent3"/>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Secondary Title – Max 100 characters</a:t>
            </a:r>
          </a:p>
        </p:txBody>
      </p:sp>
      <p:sp>
        <p:nvSpPr>
          <p:cNvPr id="3" name="Text Placeholder 7">
            <a:extLst>
              <a:ext uri="{FF2B5EF4-FFF2-40B4-BE49-F238E27FC236}">
                <a16:creationId xmlns:a16="http://schemas.microsoft.com/office/drawing/2014/main" id="{327AB69D-B657-2F29-B566-3F6FF48EE307}"/>
              </a:ext>
            </a:extLst>
          </p:cNvPr>
          <p:cNvSpPr>
            <a:spLocks noGrp="1"/>
          </p:cNvSpPr>
          <p:nvPr>
            <p:ph type="body" sz="quarter" idx="12" hasCustomPrompt="1"/>
          </p:nvPr>
        </p:nvSpPr>
        <p:spPr>
          <a:xfrm>
            <a:off x="349885" y="5867858"/>
            <a:ext cx="4114800" cy="642269"/>
          </a:xfrm>
        </p:spPr>
        <p:txBody>
          <a:bodyPr tIns="0" bIns="0" anchor="b" anchorCtr="0">
            <a:noAutofit/>
          </a:bodyPr>
          <a:lstStyle>
            <a:lvl1pPr marL="0" indent="0">
              <a:lnSpc>
                <a:spcPts val="1640"/>
              </a:lnSpc>
              <a:spcBef>
                <a:spcPts val="0"/>
              </a:spcBef>
              <a:buNone/>
              <a:defRPr sz="1200" b="1">
                <a:solidFill>
                  <a:schemeClr val="tx1"/>
                </a:solidFill>
                <a:latin typeface="Arial" panose="020B0604020202020204" pitchFamily="34" charset="0"/>
                <a:cs typeface="Arial" panose="020B0604020202020204" pitchFamily="34" charset="0"/>
              </a:defRPr>
            </a:lvl1pPr>
          </a:lstStyle>
          <a:p>
            <a:r>
              <a:rPr lang="en-US" dirty="0"/>
              <a:t>Your Name</a:t>
            </a:r>
            <a:br>
              <a:rPr lang="en-US" dirty="0"/>
            </a:br>
            <a:r>
              <a:rPr lang="en-US" dirty="0"/>
              <a:t>Your Title</a:t>
            </a:r>
          </a:p>
        </p:txBody>
      </p:sp>
      <p:sp>
        <p:nvSpPr>
          <p:cNvPr id="4" name="Text Placeholder 7">
            <a:extLst>
              <a:ext uri="{FF2B5EF4-FFF2-40B4-BE49-F238E27FC236}">
                <a16:creationId xmlns:a16="http://schemas.microsoft.com/office/drawing/2014/main" id="{B56C3B82-2B99-94CF-A919-28DCA302A9AA}"/>
              </a:ext>
            </a:extLst>
          </p:cNvPr>
          <p:cNvSpPr>
            <a:spLocks noGrp="1"/>
          </p:cNvSpPr>
          <p:nvPr>
            <p:ph type="body" sz="quarter" idx="13" hasCustomPrompt="1"/>
          </p:nvPr>
        </p:nvSpPr>
        <p:spPr>
          <a:xfrm>
            <a:off x="6191885" y="5867858"/>
            <a:ext cx="4114800" cy="642269"/>
          </a:xfrm>
        </p:spPr>
        <p:txBody>
          <a:bodyPr tIns="0" bIns="0" anchor="b" anchorCtr="0">
            <a:noAutofit/>
          </a:bodyPr>
          <a:lstStyle>
            <a:lvl1pPr marL="0" indent="0">
              <a:lnSpc>
                <a:spcPts val="1640"/>
              </a:lnSpc>
              <a:spcBef>
                <a:spcPts val="0"/>
              </a:spcBef>
              <a:buNone/>
              <a:defRPr sz="1200" b="1">
                <a:solidFill>
                  <a:schemeClr val="tx1"/>
                </a:solidFill>
                <a:latin typeface="Arial" panose="020B0604020202020204" pitchFamily="34" charset="0"/>
                <a:cs typeface="Arial" panose="020B0604020202020204" pitchFamily="34" charset="0"/>
              </a:defRPr>
            </a:lvl1pPr>
          </a:lstStyle>
          <a:p>
            <a:r>
              <a:rPr lang="en-US" dirty="0"/>
              <a:t>Presentation Date</a:t>
            </a:r>
          </a:p>
        </p:txBody>
      </p:sp>
    </p:spTree>
    <p:extLst>
      <p:ext uri="{BB962C8B-B14F-4D97-AF65-F5344CB8AC3E}">
        <p14:creationId xmlns:p14="http://schemas.microsoft.com/office/powerpoint/2010/main" val="31888510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Slide – Main, Blac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2DA4FFB-26C5-FEA4-7430-D039D70FCF9D}"/>
              </a:ext>
            </a:extLst>
          </p:cNvPr>
          <p:cNvSpPr/>
          <p:nvPr userDrawn="1"/>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cs typeface="Arial" panose="020B0604020202020204" pitchFamily="34" charset="0"/>
            </a:endParaRPr>
          </a:p>
        </p:txBody>
      </p:sp>
      <p:pic>
        <p:nvPicPr>
          <p:cNvPr id="15" name="Graphic 14">
            <a:extLst>
              <a:ext uri="{FF2B5EF4-FFF2-40B4-BE49-F238E27FC236}">
                <a16:creationId xmlns:a16="http://schemas.microsoft.com/office/drawing/2014/main" id="{B590FEB9-4E20-F153-F0DA-610723047ED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54068" y="223820"/>
            <a:ext cx="3625882" cy="585545"/>
          </a:xfrm>
          <a:prstGeom prst="rect">
            <a:avLst/>
          </a:prstGeom>
        </p:spPr>
      </p:pic>
      <p:sp>
        <p:nvSpPr>
          <p:cNvPr id="12" name="Title 1">
            <a:extLst>
              <a:ext uri="{FF2B5EF4-FFF2-40B4-BE49-F238E27FC236}">
                <a16:creationId xmlns:a16="http://schemas.microsoft.com/office/drawing/2014/main" id="{FEB71D13-9507-AEAB-AFA8-C885097016BF}"/>
              </a:ext>
            </a:extLst>
          </p:cNvPr>
          <p:cNvSpPr>
            <a:spLocks noGrp="1"/>
          </p:cNvSpPr>
          <p:nvPr>
            <p:ph type="ctrTitle" hasCustomPrompt="1"/>
          </p:nvPr>
        </p:nvSpPr>
        <p:spPr>
          <a:xfrm>
            <a:off x="338958" y="1778261"/>
            <a:ext cx="9963805" cy="520907"/>
          </a:xfrm>
        </p:spPr>
        <p:txBody>
          <a:bodyPr anchor="t" anchorCtr="0">
            <a:noAutofit/>
          </a:bodyPr>
          <a:lstStyle>
            <a:lvl1pPr algn="l">
              <a:lnSpc>
                <a:spcPts val="4400"/>
              </a:lnSpc>
              <a:defRPr sz="4200" b="1" i="0">
                <a:solidFill>
                  <a:schemeClr val="bg1"/>
                </a:solidFill>
                <a:latin typeface="Arial" panose="020B0604020202020204" pitchFamily="34" charset="0"/>
                <a:cs typeface="Arial" panose="020B0604020202020204" pitchFamily="34" charset="0"/>
              </a:defRPr>
            </a:lvl1pPr>
          </a:lstStyle>
          <a:p>
            <a:r>
              <a:rPr lang="en-US" dirty="0"/>
              <a:t>Main Title – Max 38 characters</a:t>
            </a:r>
          </a:p>
        </p:txBody>
      </p:sp>
      <p:sp>
        <p:nvSpPr>
          <p:cNvPr id="14" name="Text Placeholder 2">
            <a:extLst>
              <a:ext uri="{FF2B5EF4-FFF2-40B4-BE49-F238E27FC236}">
                <a16:creationId xmlns:a16="http://schemas.microsoft.com/office/drawing/2014/main" id="{00EDD1A9-92D2-FF96-FA55-0E10A68C1ADB}"/>
              </a:ext>
            </a:extLst>
          </p:cNvPr>
          <p:cNvSpPr>
            <a:spLocks noGrp="1"/>
          </p:cNvSpPr>
          <p:nvPr>
            <p:ph type="body" idx="1" hasCustomPrompt="1"/>
          </p:nvPr>
        </p:nvSpPr>
        <p:spPr>
          <a:xfrm>
            <a:off x="338958" y="2307394"/>
            <a:ext cx="9963805" cy="1825486"/>
          </a:xfrm>
        </p:spPr>
        <p:txBody>
          <a:bodyPr>
            <a:noAutofit/>
          </a:bodyPr>
          <a:lstStyle>
            <a:lvl1pPr marL="0" indent="0">
              <a:lnSpc>
                <a:spcPts val="4400"/>
              </a:lnSpc>
              <a:buNone/>
              <a:defRPr sz="4200" b="1" i="0">
                <a:solidFill>
                  <a:schemeClr val="accent3"/>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Secondary Title – Max 100 characters</a:t>
            </a:r>
          </a:p>
        </p:txBody>
      </p:sp>
      <p:sp>
        <p:nvSpPr>
          <p:cNvPr id="2" name="Text Placeholder 7">
            <a:extLst>
              <a:ext uri="{FF2B5EF4-FFF2-40B4-BE49-F238E27FC236}">
                <a16:creationId xmlns:a16="http://schemas.microsoft.com/office/drawing/2014/main" id="{2E93A6C7-07DE-698F-060B-C83FDBD33F5C}"/>
              </a:ext>
            </a:extLst>
          </p:cNvPr>
          <p:cNvSpPr>
            <a:spLocks noGrp="1"/>
          </p:cNvSpPr>
          <p:nvPr>
            <p:ph type="body" sz="quarter" idx="12" hasCustomPrompt="1"/>
          </p:nvPr>
        </p:nvSpPr>
        <p:spPr>
          <a:xfrm>
            <a:off x="349885" y="5867858"/>
            <a:ext cx="4114800" cy="642269"/>
          </a:xfrm>
        </p:spPr>
        <p:txBody>
          <a:bodyPr tIns="0" bIns="0" anchor="b" anchorCtr="0">
            <a:noAutofit/>
          </a:bodyPr>
          <a:lstStyle>
            <a:lvl1pPr marL="0" indent="0">
              <a:lnSpc>
                <a:spcPts val="1640"/>
              </a:lnSpc>
              <a:spcBef>
                <a:spcPts val="0"/>
              </a:spcBef>
              <a:buNone/>
              <a:defRPr sz="1200" b="1">
                <a:solidFill>
                  <a:schemeClr val="bg1"/>
                </a:solidFill>
                <a:latin typeface="Arial" panose="020B0604020202020204" pitchFamily="34" charset="0"/>
                <a:cs typeface="Arial" panose="020B0604020202020204" pitchFamily="34" charset="0"/>
              </a:defRPr>
            </a:lvl1pPr>
          </a:lstStyle>
          <a:p>
            <a:r>
              <a:rPr lang="en-US" dirty="0"/>
              <a:t>Your Name</a:t>
            </a:r>
            <a:br>
              <a:rPr lang="en-US" dirty="0"/>
            </a:br>
            <a:r>
              <a:rPr lang="en-US" dirty="0"/>
              <a:t>Your Title</a:t>
            </a:r>
          </a:p>
        </p:txBody>
      </p:sp>
      <p:sp>
        <p:nvSpPr>
          <p:cNvPr id="3" name="Text Placeholder 7">
            <a:extLst>
              <a:ext uri="{FF2B5EF4-FFF2-40B4-BE49-F238E27FC236}">
                <a16:creationId xmlns:a16="http://schemas.microsoft.com/office/drawing/2014/main" id="{7EE31CC5-91BA-4B73-FEA6-07D5E4CB8EFF}"/>
              </a:ext>
            </a:extLst>
          </p:cNvPr>
          <p:cNvSpPr>
            <a:spLocks noGrp="1"/>
          </p:cNvSpPr>
          <p:nvPr>
            <p:ph type="body" sz="quarter" idx="13" hasCustomPrompt="1"/>
          </p:nvPr>
        </p:nvSpPr>
        <p:spPr>
          <a:xfrm>
            <a:off x="6191885" y="5867858"/>
            <a:ext cx="4114800" cy="642269"/>
          </a:xfrm>
        </p:spPr>
        <p:txBody>
          <a:bodyPr tIns="0" bIns="0" anchor="b" anchorCtr="0">
            <a:noAutofit/>
          </a:bodyPr>
          <a:lstStyle>
            <a:lvl1pPr marL="0" indent="0">
              <a:lnSpc>
                <a:spcPts val="1640"/>
              </a:lnSpc>
              <a:spcBef>
                <a:spcPts val="0"/>
              </a:spcBef>
              <a:buNone/>
              <a:defRPr sz="1200" b="1">
                <a:solidFill>
                  <a:schemeClr val="bg1"/>
                </a:solidFill>
                <a:latin typeface="Arial" panose="020B0604020202020204" pitchFamily="34" charset="0"/>
                <a:cs typeface="Arial" panose="020B0604020202020204" pitchFamily="34" charset="0"/>
              </a:defRPr>
            </a:lvl1pPr>
          </a:lstStyle>
          <a:p>
            <a:r>
              <a:rPr lang="en-US" dirty="0"/>
              <a:t>Presentation Date</a:t>
            </a:r>
          </a:p>
        </p:txBody>
      </p:sp>
    </p:spTree>
    <p:extLst>
      <p:ext uri="{BB962C8B-B14F-4D97-AF65-F5344CB8AC3E}">
        <p14:creationId xmlns:p14="http://schemas.microsoft.com/office/powerpoint/2010/main" val="18211807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Slide – Sub Brand, Blac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2DA4FFB-26C5-FEA4-7430-D039D70FCF9D}"/>
              </a:ext>
            </a:extLst>
          </p:cNvPr>
          <p:cNvSpPr/>
          <p:nvPr userDrawn="1"/>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cs typeface="Arial" panose="020B0604020202020204" pitchFamily="34" charset="0"/>
            </a:endParaRPr>
          </a:p>
        </p:txBody>
      </p:sp>
      <p:sp>
        <p:nvSpPr>
          <p:cNvPr id="8" name="Title 1">
            <a:extLst>
              <a:ext uri="{FF2B5EF4-FFF2-40B4-BE49-F238E27FC236}">
                <a16:creationId xmlns:a16="http://schemas.microsoft.com/office/drawing/2014/main" id="{405B23C8-4020-ED97-0961-A87FCC24143E}"/>
              </a:ext>
            </a:extLst>
          </p:cNvPr>
          <p:cNvSpPr>
            <a:spLocks noGrp="1"/>
          </p:cNvSpPr>
          <p:nvPr>
            <p:ph type="ctrTitle" hasCustomPrompt="1"/>
          </p:nvPr>
        </p:nvSpPr>
        <p:spPr>
          <a:xfrm>
            <a:off x="338958" y="1778261"/>
            <a:ext cx="9963805" cy="520907"/>
          </a:xfrm>
        </p:spPr>
        <p:txBody>
          <a:bodyPr anchor="t" anchorCtr="0">
            <a:noAutofit/>
          </a:bodyPr>
          <a:lstStyle>
            <a:lvl1pPr algn="l">
              <a:lnSpc>
                <a:spcPts val="4400"/>
              </a:lnSpc>
              <a:defRPr sz="4200" b="1" i="0">
                <a:solidFill>
                  <a:schemeClr val="bg1"/>
                </a:solidFill>
                <a:latin typeface="Arial" panose="020B0604020202020204" pitchFamily="34" charset="0"/>
                <a:cs typeface="Arial" panose="020B0604020202020204" pitchFamily="34" charset="0"/>
              </a:defRPr>
            </a:lvl1pPr>
          </a:lstStyle>
          <a:p>
            <a:r>
              <a:rPr lang="en-US" dirty="0"/>
              <a:t>Main Title – Max 38 characters</a:t>
            </a:r>
          </a:p>
        </p:txBody>
      </p:sp>
      <p:sp>
        <p:nvSpPr>
          <p:cNvPr id="10" name="Text Placeholder 2">
            <a:extLst>
              <a:ext uri="{FF2B5EF4-FFF2-40B4-BE49-F238E27FC236}">
                <a16:creationId xmlns:a16="http://schemas.microsoft.com/office/drawing/2014/main" id="{4307C024-45E0-C5AF-5E20-C09375AAB0E8}"/>
              </a:ext>
            </a:extLst>
          </p:cNvPr>
          <p:cNvSpPr>
            <a:spLocks noGrp="1"/>
          </p:cNvSpPr>
          <p:nvPr>
            <p:ph type="body" idx="1" hasCustomPrompt="1"/>
          </p:nvPr>
        </p:nvSpPr>
        <p:spPr>
          <a:xfrm>
            <a:off x="338958" y="2307394"/>
            <a:ext cx="9963805" cy="1825486"/>
          </a:xfrm>
        </p:spPr>
        <p:txBody>
          <a:bodyPr>
            <a:noAutofit/>
          </a:bodyPr>
          <a:lstStyle>
            <a:lvl1pPr marL="0" indent="0">
              <a:lnSpc>
                <a:spcPts val="4400"/>
              </a:lnSpc>
              <a:buNone/>
              <a:defRPr sz="4200" b="1" i="0">
                <a:solidFill>
                  <a:schemeClr val="accent3"/>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Secondary Title – Max 100 characters</a:t>
            </a:r>
          </a:p>
        </p:txBody>
      </p:sp>
      <p:sp>
        <p:nvSpPr>
          <p:cNvPr id="3" name="Picture Placeholder 2">
            <a:extLst>
              <a:ext uri="{FF2B5EF4-FFF2-40B4-BE49-F238E27FC236}">
                <a16:creationId xmlns:a16="http://schemas.microsoft.com/office/drawing/2014/main" id="{30CC65B8-C2D5-8630-E6E4-74CC3749E3D7}"/>
              </a:ext>
            </a:extLst>
          </p:cNvPr>
          <p:cNvSpPr>
            <a:spLocks noGrp="1"/>
          </p:cNvSpPr>
          <p:nvPr>
            <p:ph type="pic" sz="quarter" idx="14" hasCustomPrompt="1"/>
          </p:nvPr>
        </p:nvSpPr>
        <p:spPr>
          <a:xfrm>
            <a:off x="335025" y="328249"/>
            <a:ext cx="2824866" cy="927100"/>
          </a:xfrm>
        </p:spPr>
        <p:txBody>
          <a:bodyPr>
            <a:normAutofit/>
          </a:bodyPr>
          <a:lstStyle>
            <a:lvl1pPr marL="0" indent="0">
              <a:buNone/>
              <a:defRPr sz="1600">
                <a:solidFill>
                  <a:schemeClr val="bg1"/>
                </a:solidFill>
                <a:latin typeface="Arial" panose="020B0604020202020204" pitchFamily="34" charset="0"/>
                <a:cs typeface="Arial" panose="020B0604020202020204" pitchFamily="34" charset="0"/>
              </a:defRPr>
            </a:lvl1pPr>
          </a:lstStyle>
          <a:p>
            <a:r>
              <a:rPr lang="en-US" dirty="0"/>
              <a:t>Add MIT sub-brand logo, re-crop and resize as needed</a:t>
            </a:r>
          </a:p>
        </p:txBody>
      </p:sp>
      <p:sp>
        <p:nvSpPr>
          <p:cNvPr id="2" name="Text Placeholder 7">
            <a:extLst>
              <a:ext uri="{FF2B5EF4-FFF2-40B4-BE49-F238E27FC236}">
                <a16:creationId xmlns:a16="http://schemas.microsoft.com/office/drawing/2014/main" id="{AB413E3A-2E4A-DE58-276C-6B427D023F07}"/>
              </a:ext>
            </a:extLst>
          </p:cNvPr>
          <p:cNvSpPr>
            <a:spLocks noGrp="1"/>
          </p:cNvSpPr>
          <p:nvPr>
            <p:ph type="body" sz="quarter" idx="12" hasCustomPrompt="1"/>
          </p:nvPr>
        </p:nvSpPr>
        <p:spPr>
          <a:xfrm>
            <a:off x="349885" y="5867858"/>
            <a:ext cx="4114800" cy="642269"/>
          </a:xfrm>
        </p:spPr>
        <p:txBody>
          <a:bodyPr tIns="0" bIns="0" anchor="b" anchorCtr="0">
            <a:noAutofit/>
          </a:bodyPr>
          <a:lstStyle>
            <a:lvl1pPr marL="0" indent="0">
              <a:lnSpc>
                <a:spcPts val="1640"/>
              </a:lnSpc>
              <a:spcBef>
                <a:spcPts val="0"/>
              </a:spcBef>
              <a:buNone/>
              <a:defRPr sz="1200" b="1">
                <a:solidFill>
                  <a:schemeClr val="bg1"/>
                </a:solidFill>
                <a:latin typeface="Arial" panose="020B0604020202020204" pitchFamily="34" charset="0"/>
                <a:cs typeface="Arial" panose="020B0604020202020204" pitchFamily="34" charset="0"/>
              </a:defRPr>
            </a:lvl1pPr>
          </a:lstStyle>
          <a:p>
            <a:r>
              <a:rPr lang="en-US" dirty="0"/>
              <a:t>Your Name</a:t>
            </a:r>
            <a:br>
              <a:rPr lang="en-US" dirty="0"/>
            </a:br>
            <a:r>
              <a:rPr lang="en-US" dirty="0"/>
              <a:t>Your Title</a:t>
            </a:r>
          </a:p>
        </p:txBody>
      </p:sp>
      <p:sp>
        <p:nvSpPr>
          <p:cNvPr id="4" name="Text Placeholder 7">
            <a:extLst>
              <a:ext uri="{FF2B5EF4-FFF2-40B4-BE49-F238E27FC236}">
                <a16:creationId xmlns:a16="http://schemas.microsoft.com/office/drawing/2014/main" id="{DCB49D4D-2B91-739E-00A0-5F800821CF8B}"/>
              </a:ext>
            </a:extLst>
          </p:cNvPr>
          <p:cNvSpPr>
            <a:spLocks noGrp="1"/>
          </p:cNvSpPr>
          <p:nvPr>
            <p:ph type="body" sz="quarter" idx="13" hasCustomPrompt="1"/>
          </p:nvPr>
        </p:nvSpPr>
        <p:spPr>
          <a:xfrm>
            <a:off x="6191885" y="5867858"/>
            <a:ext cx="4114800" cy="642269"/>
          </a:xfrm>
        </p:spPr>
        <p:txBody>
          <a:bodyPr tIns="0" bIns="0" anchor="b" anchorCtr="0">
            <a:noAutofit/>
          </a:bodyPr>
          <a:lstStyle>
            <a:lvl1pPr marL="0" indent="0">
              <a:lnSpc>
                <a:spcPts val="1640"/>
              </a:lnSpc>
              <a:spcBef>
                <a:spcPts val="0"/>
              </a:spcBef>
              <a:buNone/>
              <a:defRPr sz="1200" b="1">
                <a:solidFill>
                  <a:schemeClr val="bg1"/>
                </a:solidFill>
                <a:latin typeface="Arial" panose="020B0604020202020204" pitchFamily="34" charset="0"/>
                <a:cs typeface="Arial" panose="020B0604020202020204" pitchFamily="34" charset="0"/>
              </a:defRPr>
            </a:lvl1pPr>
          </a:lstStyle>
          <a:p>
            <a:r>
              <a:rPr lang="en-US" dirty="0"/>
              <a:t>Presentation Date</a:t>
            </a:r>
          </a:p>
        </p:txBody>
      </p:sp>
    </p:spTree>
    <p:extLst>
      <p:ext uri="{BB962C8B-B14F-4D97-AF65-F5344CB8AC3E}">
        <p14:creationId xmlns:p14="http://schemas.microsoft.com/office/powerpoint/2010/main" val="9870441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Slide – Endorsed Brand, Blac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2DA4FFB-26C5-FEA4-7430-D039D70FCF9D}"/>
              </a:ext>
            </a:extLst>
          </p:cNvPr>
          <p:cNvSpPr/>
          <p:nvPr userDrawn="1"/>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cs typeface="Arial" panose="020B0604020202020204" pitchFamily="34" charset="0"/>
            </a:endParaRPr>
          </a:p>
        </p:txBody>
      </p:sp>
      <p:pic>
        <p:nvPicPr>
          <p:cNvPr id="6" name="Graphic 5">
            <a:extLst>
              <a:ext uri="{FF2B5EF4-FFF2-40B4-BE49-F238E27FC236}">
                <a16:creationId xmlns:a16="http://schemas.microsoft.com/office/drawing/2014/main" id="{E952FD86-C603-1494-52EF-5BEF9CD10D5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014661" y="324503"/>
            <a:ext cx="954807" cy="591070"/>
          </a:xfrm>
          <a:prstGeom prst="rect">
            <a:avLst/>
          </a:prstGeom>
        </p:spPr>
      </p:pic>
      <p:sp>
        <p:nvSpPr>
          <p:cNvPr id="2" name="Picture Placeholder 2">
            <a:extLst>
              <a:ext uri="{FF2B5EF4-FFF2-40B4-BE49-F238E27FC236}">
                <a16:creationId xmlns:a16="http://schemas.microsoft.com/office/drawing/2014/main" id="{3CD9F2DD-1CC3-479E-2E27-3216D31C3A3C}"/>
              </a:ext>
            </a:extLst>
          </p:cNvPr>
          <p:cNvSpPr>
            <a:spLocks noGrp="1"/>
          </p:cNvSpPr>
          <p:nvPr>
            <p:ph type="pic" sz="quarter" idx="14" hasCustomPrompt="1"/>
          </p:nvPr>
        </p:nvSpPr>
        <p:spPr>
          <a:xfrm>
            <a:off x="335025" y="324503"/>
            <a:ext cx="2824866" cy="927100"/>
          </a:xfrm>
        </p:spPr>
        <p:txBody>
          <a:bodyPr>
            <a:normAutofit/>
          </a:bodyPr>
          <a:lstStyle>
            <a:lvl1pPr marL="0" indent="0">
              <a:buNone/>
              <a:defRPr sz="1600">
                <a:solidFill>
                  <a:schemeClr val="bg1"/>
                </a:solidFill>
                <a:latin typeface="Arial" panose="020B0604020202020204" pitchFamily="34" charset="0"/>
                <a:cs typeface="Arial" panose="020B0604020202020204" pitchFamily="34" charset="0"/>
              </a:defRPr>
            </a:lvl1pPr>
          </a:lstStyle>
          <a:p>
            <a:r>
              <a:rPr lang="en-US" dirty="0"/>
              <a:t>Add your logo, re-crop and resize as needed</a:t>
            </a:r>
          </a:p>
        </p:txBody>
      </p:sp>
      <p:sp>
        <p:nvSpPr>
          <p:cNvPr id="3" name="Title 1">
            <a:extLst>
              <a:ext uri="{FF2B5EF4-FFF2-40B4-BE49-F238E27FC236}">
                <a16:creationId xmlns:a16="http://schemas.microsoft.com/office/drawing/2014/main" id="{D5B0C046-6DA5-4B0C-0AB1-90A744A04421}"/>
              </a:ext>
            </a:extLst>
          </p:cNvPr>
          <p:cNvSpPr>
            <a:spLocks noGrp="1"/>
          </p:cNvSpPr>
          <p:nvPr>
            <p:ph type="ctrTitle" hasCustomPrompt="1"/>
          </p:nvPr>
        </p:nvSpPr>
        <p:spPr>
          <a:xfrm>
            <a:off x="338958" y="1778261"/>
            <a:ext cx="9963805" cy="520907"/>
          </a:xfrm>
        </p:spPr>
        <p:txBody>
          <a:bodyPr anchor="t" anchorCtr="0">
            <a:noAutofit/>
          </a:bodyPr>
          <a:lstStyle>
            <a:lvl1pPr algn="l">
              <a:lnSpc>
                <a:spcPts val="4400"/>
              </a:lnSpc>
              <a:defRPr sz="4200" b="1" i="0">
                <a:solidFill>
                  <a:schemeClr val="bg1"/>
                </a:solidFill>
                <a:latin typeface="Arial" panose="020B0604020202020204" pitchFamily="34" charset="0"/>
                <a:cs typeface="Arial" panose="020B0604020202020204" pitchFamily="34" charset="0"/>
              </a:defRPr>
            </a:lvl1pPr>
          </a:lstStyle>
          <a:p>
            <a:r>
              <a:rPr lang="en-US" dirty="0"/>
              <a:t>Main Title – Max 38 characters</a:t>
            </a:r>
          </a:p>
        </p:txBody>
      </p:sp>
      <p:sp>
        <p:nvSpPr>
          <p:cNvPr id="4" name="Text Placeholder 2">
            <a:extLst>
              <a:ext uri="{FF2B5EF4-FFF2-40B4-BE49-F238E27FC236}">
                <a16:creationId xmlns:a16="http://schemas.microsoft.com/office/drawing/2014/main" id="{B5F5AD4B-0791-DEE8-9D08-538D06E7FC4D}"/>
              </a:ext>
            </a:extLst>
          </p:cNvPr>
          <p:cNvSpPr>
            <a:spLocks noGrp="1"/>
          </p:cNvSpPr>
          <p:nvPr>
            <p:ph type="body" idx="1" hasCustomPrompt="1"/>
          </p:nvPr>
        </p:nvSpPr>
        <p:spPr>
          <a:xfrm>
            <a:off x="338958" y="2307394"/>
            <a:ext cx="9963805" cy="1825486"/>
          </a:xfrm>
        </p:spPr>
        <p:txBody>
          <a:bodyPr>
            <a:noAutofit/>
          </a:bodyPr>
          <a:lstStyle>
            <a:lvl1pPr marL="0" indent="0">
              <a:lnSpc>
                <a:spcPts val="4400"/>
              </a:lnSpc>
              <a:buNone/>
              <a:defRPr sz="4200" b="1" i="0">
                <a:solidFill>
                  <a:schemeClr val="accent3"/>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Secondary Title – Max 100 characters</a:t>
            </a:r>
          </a:p>
        </p:txBody>
      </p:sp>
      <p:sp>
        <p:nvSpPr>
          <p:cNvPr id="8" name="Text Placeholder 7">
            <a:extLst>
              <a:ext uri="{FF2B5EF4-FFF2-40B4-BE49-F238E27FC236}">
                <a16:creationId xmlns:a16="http://schemas.microsoft.com/office/drawing/2014/main" id="{CA79FED9-372D-CDF4-35F3-8039430CF2C2}"/>
              </a:ext>
            </a:extLst>
          </p:cNvPr>
          <p:cNvSpPr>
            <a:spLocks noGrp="1"/>
          </p:cNvSpPr>
          <p:nvPr>
            <p:ph type="body" sz="quarter" idx="12" hasCustomPrompt="1"/>
          </p:nvPr>
        </p:nvSpPr>
        <p:spPr>
          <a:xfrm>
            <a:off x="349885" y="5867858"/>
            <a:ext cx="4114800" cy="642269"/>
          </a:xfrm>
        </p:spPr>
        <p:txBody>
          <a:bodyPr tIns="0" bIns="0" anchor="b" anchorCtr="0">
            <a:noAutofit/>
          </a:bodyPr>
          <a:lstStyle>
            <a:lvl1pPr marL="0" indent="0">
              <a:lnSpc>
                <a:spcPts val="1640"/>
              </a:lnSpc>
              <a:spcBef>
                <a:spcPts val="0"/>
              </a:spcBef>
              <a:buNone/>
              <a:defRPr sz="1200" b="1">
                <a:solidFill>
                  <a:schemeClr val="bg1"/>
                </a:solidFill>
                <a:latin typeface="Arial" panose="020B0604020202020204" pitchFamily="34" charset="0"/>
                <a:cs typeface="Arial" panose="020B0604020202020204" pitchFamily="34" charset="0"/>
              </a:defRPr>
            </a:lvl1pPr>
          </a:lstStyle>
          <a:p>
            <a:r>
              <a:rPr lang="en-US" dirty="0"/>
              <a:t>Your Name</a:t>
            </a:r>
            <a:br>
              <a:rPr lang="en-US" dirty="0"/>
            </a:br>
            <a:r>
              <a:rPr lang="en-US" dirty="0"/>
              <a:t>Your Title</a:t>
            </a:r>
          </a:p>
        </p:txBody>
      </p:sp>
      <p:sp>
        <p:nvSpPr>
          <p:cNvPr id="10" name="Text Placeholder 7">
            <a:extLst>
              <a:ext uri="{FF2B5EF4-FFF2-40B4-BE49-F238E27FC236}">
                <a16:creationId xmlns:a16="http://schemas.microsoft.com/office/drawing/2014/main" id="{97F56AD1-3E57-D8EA-FDEA-B77EBD4C1265}"/>
              </a:ext>
            </a:extLst>
          </p:cNvPr>
          <p:cNvSpPr>
            <a:spLocks noGrp="1"/>
          </p:cNvSpPr>
          <p:nvPr>
            <p:ph type="body" sz="quarter" idx="13" hasCustomPrompt="1"/>
          </p:nvPr>
        </p:nvSpPr>
        <p:spPr>
          <a:xfrm>
            <a:off x="6191885" y="5867858"/>
            <a:ext cx="4114800" cy="642269"/>
          </a:xfrm>
        </p:spPr>
        <p:txBody>
          <a:bodyPr tIns="0" bIns="0" anchor="b" anchorCtr="0">
            <a:noAutofit/>
          </a:bodyPr>
          <a:lstStyle>
            <a:lvl1pPr marL="0" indent="0">
              <a:lnSpc>
                <a:spcPts val="1640"/>
              </a:lnSpc>
              <a:spcBef>
                <a:spcPts val="0"/>
              </a:spcBef>
              <a:buNone/>
              <a:defRPr sz="1200" b="1">
                <a:solidFill>
                  <a:schemeClr val="bg1"/>
                </a:solidFill>
                <a:latin typeface="Arial" panose="020B0604020202020204" pitchFamily="34" charset="0"/>
                <a:cs typeface="Arial" panose="020B0604020202020204" pitchFamily="34" charset="0"/>
              </a:defRPr>
            </a:lvl1pPr>
          </a:lstStyle>
          <a:p>
            <a:r>
              <a:rPr lang="en-US" dirty="0"/>
              <a:t>Presentation Date</a:t>
            </a:r>
          </a:p>
        </p:txBody>
      </p:sp>
    </p:spTree>
    <p:extLst>
      <p:ext uri="{BB962C8B-B14F-4D97-AF65-F5344CB8AC3E}">
        <p14:creationId xmlns:p14="http://schemas.microsoft.com/office/powerpoint/2010/main" val="2359150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Sub Brand, Re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2DA4FFB-26C5-FEA4-7430-D039D70FCF9D}"/>
              </a:ext>
            </a:extLst>
          </p:cNvPr>
          <p:cNvSpPr/>
          <p:nvPr userDrawn="1"/>
        </p:nvSpPr>
        <p:spPr>
          <a:xfrm>
            <a:off x="0" y="0"/>
            <a:ext cx="12192000" cy="6858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cs typeface="Arial" panose="020B0604020202020204" pitchFamily="34" charset="0"/>
            </a:endParaRPr>
          </a:p>
        </p:txBody>
      </p:sp>
      <p:sp>
        <p:nvSpPr>
          <p:cNvPr id="8" name="Title 1">
            <a:extLst>
              <a:ext uri="{FF2B5EF4-FFF2-40B4-BE49-F238E27FC236}">
                <a16:creationId xmlns:a16="http://schemas.microsoft.com/office/drawing/2014/main" id="{405B23C8-4020-ED97-0961-A87FCC24143E}"/>
              </a:ext>
            </a:extLst>
          </p:cNvPr>
          <p:cNvSpPr>
            <a:spLocks noGrp="1"/>
          </p:cNvSpPr>
          <p:nvPr>
            <p:ph type="ctrTitle" hasCustomPrompt="1"/>
          </p:nvPr>
        </p:nvSpPr>
        <p:spPr>
          <a:xfrm>
            <a:off x="338958" y="1778261"/>
            <a:ext cx="9963805" cy="520907"/>
          </a:xfrm>
        </p:spPr>
        <p:txBody>
          <a:bodyPr anchor="t" anchorCtr="0">
            <a:noAutofit/>
          </a:bodyPr>
          <a:lstStyle>
            <a:lvl1pPr algn="l">
              <a:lnSpc>
                <a:spcPts val="4400"/>
              </a:lnSpc>
              <a:defRPr sz="4200" b="1" i="0">
                <a:solidFill>
                  <a:schemeClr val="bg1"/>
                </a:solidFill>
                <a:latin typeface="Arial" panose="020B0604020202020204" pitchFamily="34" charset="0"/>
                <a:cs typeface="Arial" panose="020B0604020202020204" pitchFamily="34" charset="0"/>
              </a:defRPr>
            </a:lvl1pPr>
          </a:lstStyle>
          <a:p>
            <a:r>
              <a:rPr lang="en-US" dirty="0"/>
              <a:t>Main Title – Max 38 characters</a:t>
            </a:r>
          </a:p>
        </p:txBody>
      </p:sp>
      <p:sp>
        <p:nvSpPr>
          <p:cNvPr id="10" name="Text Placeholder 2">
            <a:extLst>
              <a:ext uri="{FF2B5EF4-FFF2-40B4-BE49-F238E27FC236}">
                <a16:creationId xmlns:a16="http://schemas.microsoft.com/office/drawing/2014/main" id="{4307C024-45E0-C5AF-5E20-C09375AAB0E8}"/>
              </a:ext>
            </a:extLst>
          </p:cNvPr>
          <p:cNvSpPr>
            <a:spLocks noGrp="1"/>
          </p:cNvSpPr>
          <p:nvPr>
            <p:ph type="body" idx="1" hasCustomPrompt="1"/>
          </p:nvPr>
        </p:nvSpPr>
        <p:spPr>
          <a:xfrm>
            <a:off x="338958" y="2307394"/>
            <a:ext cx="9963805" cy="1825486"/>
          </a:xfrm>
        </p:spPr>
        <p:txBody>
          <a:bodyPr>
            <a:noAutofit/>
          </a:bodyPr>
          <a:lstStyle>
            <a:lvl1pPr marL="0" indent="0">
              <a:lnSpc>
                <a:spcPts val="4400"/>
              </a:lnSpc>
              <a:buNone/>
              <a:defRPr sz="4200" b="1" i="0">
                <a:solidFill>
                  <a:schemeClr val="accent2"/>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Secondary Title – Max 100 characters</a:t>
            </a:r>
          </a:p>
        </p:txBody>
      </p:sp>
      <p:sp>
        <p:nvSpPr>
          <p:cNvPr id="3" name="Picture Placeholder 2">
            <a:extLst>
              <a:ext uri="{FF2B5EF4-FFF2-40B4-BE49-F238E27FC236}">
                <a16:creationId xmlns:a16="http://schemas.microsoft.com/office/drawing/2014/main" id="{30CC65B8-C2D5-8630-E6E4-74CC3749E3D7}"/>
              </a:ext>
            </a:extLst>
          </p:cNvPr>
          <p:cNvSpPr>
            <a:spLocks noGrp="1"/>
          </p:cNvSpPr>
          <p:nvPr>
            <p:ph type="pic" sz="quarter" idx="14" hasCustomPrompt="1"/>
          </p:nvPr>
        </p:nvSpPr>
        <p:spPr>
          <a:xfrm>
            <a:off x="335025" y="328249"/>
            <a:ext cx="2824866" cy="927100"/>
          </a:xfrm>
        </p:spPr>
        <p:txBody>
          <a:bodyPr>
            <a:normAutofit/>
          </a:bodyPr>
          <a:lstStyle>
            <a:lvl1pPr marL="0" indent="0">
              <a:buNone/>
              <a:defRPr sz="1600">
                <a:solidFill>
                  <a:schemeClr val="bg1"/>
                </a:solidFill>
                <a:latin typeface="Arial" panose="020B0604020202020204" pitchFamily="34" charset="0"/>
                <a:cs typeface="Arial" panose="020B0604020202020204" pitchFamily="34" charset="0"/>
              </a:defRPr>
            </a:lvl1pPr>
          </a:lstStyle>
          <a:p>
            <a:r>
              <a:rPr lang="en-US" dirty="0"/>
              <a:t>Add MIT sub-brand logo, re-crop and resize as needed</a:t>
            </a:r>
          </a:p>
        </p:txBody>
      </p:sp>
      <p:sp>
        <p:nvSpPr>
          <p:cNvPr id="2" name="Text Placeholder 7">
            <a:extLst>
              <a:ext uri="{FF2B5EF4-FFF2-40B4-BE49-F238E27FC236}">
                <a16:creationId xmlns:a16="http://schemas.microsoft.com/office/drawing/2014/main" id="{58943BF9-9852-B571-CB8A-414BA24F41FC}"/>
              </a:ext>
            </a:extLst>
          </p:cNvPr>
          <p:cNvSpPr>
            <a:spLocks noGrp="1"/>
          </p:cNvSpPr>
          <p:nvPr>
            <p:ph type="body" sz="quarter" idx="12" hasCustomPrompt="1"/>
          </p:nvPr>
        </p:nvSpPr>
        <p:spPr>
          <a:xfrm>
            <a:off x="349885" y="5867858"/>
            <a:ext cx="4114800" cy="642269"/>
          </a:xfrm>
        </p:spPr>
        <p:txBody>
          <a:bodyPr tIns="0" bIns="0" anchor="b" anchorCtr="0">
            <a:noAutofit/>
          </a:bodyPr>
          <a:lstStyle>
            <a:lvl1pPr marL="0" indent="0">
              <a:lnSpc>
                <a:spcPts val="1640"/>
              </a:lnSpc>
              <a:spcBef>
                <a:spcPts val="0"/>
              </a:spcBef>
              <a:buNone/>
              <a:defRPr sz="1200" b="1">
                <a:solidFill>
                  <a:schemeClr val="bg1"/>
                </a:solidFill>
                <a:latin typeface="Arial" panose="020B0604020202020204" pitchFamily="34" charset="0"/>
                <a:cs typeface="Arial" panose="020B0604020202020204" pitchFamily="34" charset="0"/>
              </a:defRPr>
            </a:lvl1pPr>
          </a:lstStyle>
          <a:p>
            <a:r>
              <a:rPr lang="en-US" dirty="0"/>
              <a:t>Your Name</a:t>
            </a:r>
            <a:br>
              <a:rPr lang="en-US" dirty="0"/>
            </a:br>
            <a:r>
              <a:rPr lang="en-US" dirty="0"/>
              <a:t>Your Title</a:t>
            </a:r>
          </a:p>
        </p:txBody>
      </p:sp>
      <p:sp>
        <p:nvSpPr>
          <p:cNvPr id="4" name="Text Placeholder 7">
            <a:extLst>
              <a:ext uri="{FF2B5EF4-FFF2-40B4-BE49-F238E27FC236}">
                <a16:creationId xmlns:a16="http://schemas.microsoft.com/office/drawing/2014/main" id="{C674D496-5B86-01B6-808A-809100FCC2E6}"/>
              </a:ext>
            </a:extLst>
          </p:cNvPr>
          <p:cNvSpPr>
            <a:spLocks noGrp="1"/>
          </p:cNvSpPr>
          <p:nvPr>
            <p:ph type="body" sz="quarter" idx="13" hasCustomPrompt="1"/>
          </p:nvPr>
        </p:nvSpPr>
        <p:spPr>
          <a:xfrm>
            <a:off x="6191885" y="5867858"/>
            <a:ext cx="4114800" cy="642269"/>
          </a:xfrm>
        </p:spPr>
        <p:txBody>
          <a:bodyPr tIns="0" bIns="0" anchor="b" anchorCtr="0">
            <a:noAutofit/>
          </a:bodyPr>
          <a:lstStyle>
            <a:lvl1pPr marL="0" indent="0">
              <a:lnSpc>
                <a:spcPts val="1640"/>
              </a:lnSpc>
              <a:spcBef>
                <a:spcPts val="0"/>
              </a:spcBef>
              <a:buNone/>
              <a:defRPr sz="1200" b="1">
                <a:solidFill>
                  <a:schemeClr val="bg1"/>
                </a:solidFill>
                <a:latin typeface="Arial" panose="020B0604020202020204" pitchFamily="34" charset="0"/>
                <a:cs typeface="Arial" panose="020B0604020202020204" pitchFamily="34" charset="0"/>
              </a:defRPr>
            </a:lvl1pPr>
          </a:lstStyle>
          <a:p>
            <a:r>
              <a:rPr lang="en-US" dirty="0"/>
              <a:t>Presentation Date</a:t>
            </a:r>
          </a:p>
        </p:txBody>
      </p:sp>
    </p:spTree>
    <p:extLst>
      <p:ext uri="{BB962C8B-B14F-4D97-AF65-F5344CB8AC3E}">
        <p14:creationId xmlns:p14="http://schemas.microsoft.com/office/powerpoint/2010/main" val="20096316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Divider – Blac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702360E-8964-C14F-66A7-0D9C2AA4713B}"/>
              </a:ext>
            </a:extLst>
          </p:cNvPr>
          <p:cNvSpPr/>
          <p:nvPr userDrawn="1"/>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C2E32FB2-5489-C66D-B7C0-31A676A78461}"/>
              </a:ext>
            </a:extLst>
          </p:cNvPr>
          <p:cNvSpPr txBox="1"/>
          <p:nvPr userDrawn="1"/>
        </p:nvSpPr>
        <p:spPr>
          <a:xfrm>
            <a:off x="313481" y="6366860"/>
            <a:ext cx="2648607" cy="254657"/>
          </a:xfrm>
          <a:prstGeom prst="rect">
            <a:avLst/>
          </a:prstGeom>
          <a:noFill/>
        </p:spPr>
        <p:txBody>
          <a:bodyPr wrap="square" lIns="0" rIns="0" rtlCol="0">
            <a:spAutoFit/>
          </a:bodyPr>
          <a:lstStyle/>
          <a:p>
            <a:r>
              <a:rPr lang="en-US" sz="1000" dirty="0">
                <a:solidFill>
                  <a:schemeClr val="bg1"/>
                </a:solidFill>
                <a:effectLst/>
                <a:latin typeface="Arial" panose="020B0604020202020204" pitchFamily="34" charset="0"/>
                <a:cs typeface="Arial" panose="020B0604020202020204" pitchFamily="34" charset="0"/>
              </a:rPr>
              <a:t>Massachusetts Institute of Technology</a:t>
            </a:r>
          </a:p>
        </p:txBody>
      </p:sp>
      <p:sp>
        <p:nvSpPr>
          <p:cNvPr id="12" name="TextBox 11">
            <a:extLst>
              <a:ext uri="{FF2B5EF4-FFF2-40B4-BE49-F238E27FC236}">
                <a16:creationId xmlns:a16="http://schemas.microsoft.com/office/drawing/2014/main" id="{E8C9DC30-F95B-CD3B-9467-CEE586787A08}"/>
              </a:ext>
            </a:extLst>
          </p:cNvPr>
          <p:cNvSpPr txBox="1"/>
          <p:nvPr userDrawn="1"/>
        </p:nvSpPr>
        <p:spPr>
          <a:xfrm>
            <a:off x="9229912" y="6350714"/>
            <a:ext cx="2648607" cy="246221"/>
          </a:xfrm>
          <a:prstGeom prst="rect">
            <a:avLst/>
          </a:prstGeom>
          <a:noFill/>
        </p:spPr>
        <p:txBody>
          <a:bodyPr wrap="square" lIns="0" rIns="0" rtlCol="0">
            <a:spAutoFit/>
          </a:bodyPr>
          <a:lstStyle/>
          <a:p>
            <a:pPr algn="r"/>
            <a:fld id="{F0F02A92-B497-3B47-85FA-49EC792AEAD1}" type="slidenum">
              <a:rPr lang="en-US" sz="1000" smtClean="0">
                <a:solidFill>
                  <a:schemeClr val="bg1"/>
                </a:solidFill>
                <a:latin typeface="Arial" panose="020B0604020202020204" pitchFamily="34" charset="0"/>
                <a:cs typeface="Arial" panose="020B0604020202020204" pitchFamily="34" charset="0"/>
              </a:rPr>
              <a:pPr/>
              <a:t>‹#›</a:t>
            </a:fld>
            <a:endParaRPr lang="en-US" sz="1000" b="0" i="0" dirty="0">
              <a:solidFill>
                <a:schemeClr val="bg1"/>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47E1C091-0B22-B285-BB16-D028139BF7DA}"/>
              </a:ext>
            </a:extLst>
          </p:cNvPr>
          <p:cNvSpPr>
            <a:spLocks noGrp="1"/>
          </p:cNvSpPr>
          <p:nvPr>
            <p:ph type="title" hasCustomPrompt="1"/>
          </p:nvPr>
        </p:nvSpPr>
        <p:spPr>
          <a:xfrm>
            <a:off x="313481" y="267775"/>
            <a:ext cx="9944616" cy="532105"/>
          </a:xfrm>
        </p:spPr>
        <p:txBody>
          <a:bodyPr anchor="t" anchorCtr="0">
            <a:noAutofit/>
          </a:bodyPr>
          <a:lstStyle>
            <a:lvl1pPr>
              <a:lnSpc>
                <a:spcPts val="4320"/>
              </a:lnSpc>
              <a:defRPr sz="4200" b="1" i="0">
                <a:solidFill>
                  <a:schemeClr val="bg1"/>
                </a:solidFill>
                <a:latin typeface="Arial" panose="020B0604020202020204" pitchFamily="34" charset="0"/>
                <a:cs typeface="Arial" panose="020B0604020202020204" pitchFamily="34" charset="0"/>
              </a:defRPr>
            </a:lvl1pPr>
          </a:lstStyle>
          <a:p>
            <a:r>
              <a:rPr lang="en-US" dirty="0"/>
              <a:t>Section Divider – Max 38 characters</a:t>
            </a:r>
          </a:p>
        </p:txBody>
      </p:sp>
      <p:sp>
        <p:nvSpPr>
          <p:cNvPr id="3" name="Text Placeholder 2">
            <a:extLst>
              <a:ext uri="{FF2B5EF4-FFF2-40B4-BE49-F238E27FC236}">
                <a16:creationId xmlns:a16="http://schemas.microsoft.com/office/drawing/2014/main" id="{2FFC5C90-F626-74D1-6978-0AFECB0A6CF9}"/>
              </a:ext>
            </a:extLst>
          </p:cNvPr>
          <p:cNvSpPr>
            <a:spLocks noGrp="1"/>
          </p:cNvSpPr>
          <p:nvPr>
            <p:ph type="body" idx="1" hasCustomPrompt="1"/>
          </p:nvPr>
        </p:nvSpPr>
        <p:spPr>
          <a:xfrm>
            <a:off x="313481" y="806834"/>
            <a:ext cx="9944616" cy="1978408"/>
          </a:xfrm>
        </p:spPr>
        <p:txBody>
          <a:bodyPr>
            <a:noAutofit/>
          </a:bodyPr>
          <a:lstStyle>
            <a:lvl1pPr marL="0" indent="0">
              <a:lnSpc>
                <a:spcPts val="4320"/>
              </a:lnSpc>
              <a:buNone/>
              <a:defRPr sz="4200" b="1" i="0">
                <a:solidFill>
                  <a:srgbClr val="8B959E"/>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Description – Max 130 characters</a:t>
            </a:r>
          </a:p>
        </p:txBody>
      </p:sp>
    </p:spTree>
    <p:extLst>
      <p:ext uri="{BB962C8B-B14F-4D97-AF65-F5344CB8AC3E}">
        <p14:creationId xmlns:p14="http://schemas.microsoft.com/office/powerpoint/2010/main" val="12055785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Slide – Blac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702360E-8964-C14F-66A7-0D9C2AA4713B}"/>
              </a:ext>
            </a:extLst>
          </p:cNvPr>
          <p:cNvSpPr/>
          <p:nvPr userDrawn="1"/>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0" i="0" dirty="0">
              <a:solidFill>
                <a:schemeClr val="tx1"/>
              </a:solidFill>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E8C9DC30-F95B-CD3B-9467-CEE586787A08}"/>
              </a:ext>
            </a:extLst>
          </p:cNvPr>
          <p:cNvSpPr txBox="1"/>
          <p:nvPr userDrawn="1"/>
        </p:nvSpPr>
        <p:spPr>
          <a:xfrm>
            <a:off x="9229912" y="6350714"/>
            <a:ext cx="2648607" cy="246221"/>
          </a:xfrm>
          <a:prstGeom prst="rect">
            <a:avLst/>
          </a:prstGeom>
          <a:noFill/>
        </p:spPr>
        <p:txBody>
          <a:bodyPr wrap="square" lIns="0" rIns="0" rtlCol="0">
            <a:spAutoFit/>
          </a:bodyPr>
          <a:lstStyle/>
          <a:p>
            <a:pPr algn="r"/>
            <a:fld id="{F0F02A92-B497-3B47-85FA-49EC792AEAD1}" type="slidenum">
              <a:rPr lang="en-US" sz="1000" smtClean="0">
                <a:solidFill>
                  <a:schemeClr val="bg1"/>
                </a:solidFill>
                <a:latin typeface="Arial" panose="020B0604020202020204" pitchFamily="34" charset="0"/>
                <a:cs typeface="Arial" panose="020B0604020202020204" pitchFamily="34" charset="0"/>
              </a:rPr>
              <a:pPr/>
              <a:t>‹#›</a:t>
            </a:fld>
            <a:endParaRPr lang="en-US" sz="1000" dirty="0">
              <a:solidFill>
                <a:schemeClr val="bg1"/>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F227A6D-B8C9-FB9F-2B11-8F81E2A3F185}"/>
              </a:ext>
            </a:extLst>
          </p:cNvPr>
          <p:cNvSpPr txBox="1"/>
          <p:nvPr userDrawn="1"/>
        </p:nvSpPr>
        <p:spPr>
          <a:xfrm>
            <a:off x="313481" y="6366860"/>
            <a:ext cx="2648607" cy="254657"/>
          </a:xfrm>
          <a:prstGeom prst="rect">
            <a:avLst/>
          </a:prstGeom>
          <a:noFill/>
        </p:spPr>
        <p:txBody>
          <a:bodyPr wrap="square" lIns="0" rIns="0" rtlCol="0">
            <a:spAutoFit/>
          </a:bodyPr>
          <a:lstStyle/>
          <a:p>
            <a:r>
              <a:rPr lang="en-US" sz="1000" dirty="0">
                <a:solidFill>
                  <a:schemeClr val="bg1"/>
                </a:solidFill>
                <a:effectLst/>
                <a:latin typeface="Arial" panose="020B0604020202020204" pitchFamily="34" charset="0"/>
                <a:cs typeface="Arial" panose="020B0604020202020204" pitchFamily="34" charset="0"/>
              </a:rPr>
              <a:t>Massachusetts Institute of Technology</a:t>
            </a:r>
          </a:p>
        </p:txBody>
      </p:sp>
      <p:sp>
        <p:nvSpPr>
          <p:cNvPr id="3" name="Title 1">
            <a:extLst>
              <a:ext uri="{FF2B5EF4-FFF2-40B4-BE49-F238E27FC236}">
                <a16:creationId xmlns:a16="http://schemas.microsoft.com/office/drawing/2014/main" id="{C8DE577B-C053-FD54-7878-7E047AB47A5E}"/>
              </a:ext>
            </a:extLst>
          </p:cNvPr>
          <p:cNvSpPr>
            <a:spLocks noGrp="1"/>
          </p:cNvSpPr>
          <p:nvPr>
            <p:ph type="title" hasCustomPrompt="1"/>
          </p:nvPr>
        </p:nvSpPr>
        <p:spPr>
          <a:xfrm>
            <a:off x="313481" y="425731"/>
            <a:ext cx="9944616" cy="3554956"/>
          </a:xfrm>
        </p:spPr>
        <p:txBody>
          <a:bodyPr anchor="t" anchorCtr="0">
            <a:noAutofit/>
          </a:bodyPr>
          <a:lstStyle>
            <a:lvl1pPr marL="293688" indent="-293688">
              <a:lnSpc>
                <a:spcPct val="100000"/>
              </a:lnSpc>
              <a:tabLst/>
              <a:defRPr sz="4200" b="1" i="0">
                <a:solidFill>
                  <a:schemeClr val="bg1"/>
                </a:solidFill>
                <a:latin typeface="Arial" panose="020B0604020202020204" pitchFamily="34" charset="0"/>
                <a:cs typeface="Arial" panose="020B0604020202020204" pitchFamily="34" charset="0"/>
              </a:defRPr>
            </a:lvl1pPr>
          </a:lstStyle>
          <a:p>
            <a:r>
              <a:rPr lang="en-US" dirty="0"/>
              <a:t>“Quote Text – Max 180 characters”</a:t>
            </a:r>
          </a:p>
        </p:txBody>
      </p:sp>
      <p:sp>
        <p:nvSpPr>
          <p:cNvPr id="7" name="Text Placeholder 3">
            <a:extLst>
              <a:ext uri="{FF2B5EF4-FFF2-40B4-BE49-F238E27FC236}">
                <a16:creationId xmlns:a16="http://schemas.microsoft.com/office/drawing/2014/main" id="{4314C7BA-4323-0DF0-90BD-75906C1FA4F7}"/>
              </a:ext>
            </a:extLst>
          </p:cNvPr>
          <p:cNvSpPr>
            <a:spLocks noGrp="1"/>
          </p:cNvSpPr>
          <p:nvPr>
            <p:ph type="body" sz="half" idx="2" hasCustomPrompt="1"/>
          </p:nvPr>
        </p:nvSpPr>
        <p:spPr>
          <a:xfrm>
            <a:off x="313481" y="4842080"/>
            <a:ext cx="6520135" cy="254658"/>
          </a:xfrm>
        </p:spPr>
        <p:txBody>
          <a:bodyPr>
            <a:noAutofit/>
          </a:bodyPr>
          <a:lstStyle>
            <a:lvl1pPr marL="0" indent="0">
              <a:lnSpc>
                <a:spcPts val="1700"/>
              </a:lnSpc>
              <a:spcBef>
                <a:spcPts val="0"/>
              </a:spcBef>
              <a:spcAft>
                <a:spcPts val="1200"/>
              </a:spcAft>
              <a:buNone/>
              <a:defRPr sz="2000" b="1">
                <a:solidFill>
                  <a:schemeClr val="bg1"/>
                </a:solidFill>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marR="0" lvl="0" indent="0" algn="l" defTabSz="914400" rtl="0" eaLnBrk="1" fontAlgn="auto" latinLnBrk="0" hangingPunct="1">
              <a:lnSpc>
                <a:spcPts val="1700"/>
              </a:lnSpc>
              <a:spcBef>
                <a:spcPts val="0"/>
              </a:spcBef>
              <a:spcAft>
                <a:spcPts val="1200"/>
              </a:spcAft>
              <a:buClrTx/>
              <a:buSzTx/>
              <a:buFont typeface="Arial" panose="020B0604020202020204" pitchFamily="34" charset="0"/>
              <a:buNone/>
              <a:tabLst/>
              <a:defRPr/>
            </a:pPr>
            <a:r>
              <a:rPr lang="en-US" dirty="0"/>
              <a:t>Quote Author ’XX</a:t>
            </a:r>
          </a:p>
        </p:txBody>
      </p:sp>
      <p:sp>
        <p:nvSpPr>
          <p:cNvPr id="10" name="Text Placeholder 3">
            <a:extLst>
              <a:ext uri="{FF2B5EF4-FFF2-40B4-BE49-F238E27FC236}">
                <a16:creationId xmlns:a16="http://schemas.microsoft.com/office/drawing/2014/main" id="{3BEB1D27-9A5C-6608-CBF1-CF65A2D73169}"/>
              </a:ext>
            </a:extLst>
          </p:cNvPr>
          <p:cNvSpPr>
            <a:spLocks noGrp="1"/>
          </p:cNvSpPr>
          <p:nvPr>
            <p:ph type="body" sz="half" idx="10" hasCustomPrompt="1"/>
          </p:nvPr>
        </p:nvSpPr>
        <p:spPr>
          <a:xfrm>
            <a:off x="313481" y="5213144"/>
            <a:ext cx="6520135" cy="783463"/>
          </a:xfrm>
        </p:spPr>
        <p:txBody>
          <a:bodyPr>
            <a:noAutofit/>
          </a:bodyPr>
          <a:lstStyle>
            <a:lvl1pPr marL="0" indent="0">
              <a:lnSpc>
                <a:spcPct val="100000"/>
              </a:lnSpc>
              <a:spcBef>
                <a:spcPts val="0"/>
              </a:spcBef>
              <a:spcAft>
                <a:spcPts val="1200"/>
              </a:spcAft>
              <a:buNone/>
              <a:defRPr sz="1600" b="0" i="1">
                <a:solidFill>
                  <a:schemeClr val="bg1"/>
                </a:solidFill>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Quote Author Title</a:t>
            </a:r>
          </a:p>
        </p:txBody>
      </p:sp>
      <p:cxnSp>
        <p:nvCxnSpPr>
          <p:cNvPr id="11" name="Straight Connector 10">
            <a:extLst>
              <a:ext uri="{FF2B5EF4-FFF2-40B4-BE49-F238E27FC236}">
                <a16:creationId xmlns:a16="http://schemas.microsoft.com/office/drawing/2014/main" id="{6997B1D5-6A79-308A-4DFA-19417315FC59}"/>
              </a:ext>
            </a:extLst>
          </p:cNvPr>
          <p:cNvCxnSpPr>
            <a:cxnSpLocks/>
          </p:cNvCxnSpPr>
          <p:nvPr userDrawn="1"/>
        </p:nvCxnSpPr>
        <p:spPr>
          <a:xfrm>
            <a:off x="319421" y="4413678"/>
            <a:ext cx="1801987"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91067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 Main, White, Red Text">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1C42A665-A21C-CD79-1D8D-1D99E297091B}"/>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254072" y="223820"/>
            <a:ext cx="3625874" cy="585545"/>
          </a:xfrm>
          <a:prstGeom prst="rect">
            <a:avLst/>
          </a:prstGeom>
        </p:spPr>
      </p:pic>
      <p:sp>
        <p:nvSpPr>
          <p:cNvPr id="12" name="Title 1">
            <a:extLst>
              <a:ext uri="{FF2B5EF4-FFF2-40B4-BE49-F238E27FC236}">
                <a16:creationId xmlns:a16="http://schemas.microsoft.com/office/drawing/2014/main" id="{FEB71D13-9507-AEAB-AFA8-C885097016BF}"/>
              </a:ext>
            </a:extLst>
          </p:cNvPr>
          <p:cNvSpPr>
            <a:spLocks noGrp="1"/>
          </p:cNvSpPr>
          <p:nvPr>
            <p:ph type="ctrTitle" hasCustomPrompt="1"/>
          </p:nvPr>
        </p:nvSpPr>
        <p:spPr>
          <a:xfrm>
            <a:off x="338958" y="1778261"/>
            <a:ext cx="9963805" cy="520907"/>
          </a:xfrm>
        </p:spPr>
        <p:txBody>
          <a:bodyPr anchor="t" anchorCtr="0">
            <a:noAutofit/>
          </a:bodyPr>
          <a:lstStyle>
            <a:lvl1pPr algn="l">
              <a:lnSpc>
                <a:spcPts val="4400"/>
              </a:lnSpc>
              <a:defRPr sz="4200" b="1" i="0">
                <a:solidFill>
                  <a:schemeClr val="accent1"/>
                </a:solidFill>
                <a:latin typeface="Arial" panose="020B0604020202020204" pitchFamily="34" charset="0"/>
                <a:cs typeface="Arial" panose="020B0604020202020204" pitchFamily="34" charset="0"/>
              </a:defRPr>
            </a:lvl1pPr>
          </a:lstStyle>
          <a:p>
            <a:r>
              <a:rPr lang="en-US" dirty="0"/>
              <a:t>Main Title – Max 38 characters</a:t>
            </a:r>
          </a:p>
        </p:txBody>
      </p:sp>
      <p:sp>
        <p:nvSpPr>
          <p:cNvPr id="14" name="Text Placeholder 2">
            <a:extLst>
              <a:ext uri="{FF2B5EF4-FFF2-40B4-BE49-F238E27FC236}">
                <a16:creationId xmlns:a16="http://schemas.microsoft.com/office/drawing/2014/main" id="{00EDD1A9-92D2-FF96-FA55-0E10A68C1ADB}"/>
              </a:ext>
            </a:extLst>
          </p:cNvPr>
          <p:cNvSpPr>
            <a:spLocks noGrp="1"/>
          </p:cNvSpPr>
          <p:nvPr>
            <p:ph type="body" idx="1" hasCustomPrompt="1"/>
          </p:nvPr>
        </p:nvSpPr>
        <p:spPr>
          <a:xfrm>
            <a:off x="338958" y="2307394"/>
            <a:ext cx="9963805" cy="1825486"/>
          </a:xfrm>
        </p:spPr>
        <p:txBody>
          <a:bodyPr>
            <a:noAutofit/>
          </a:bodyPr>
          <a:lstStyle>
            <a:lvl1pPr marL="0" indent="0">
              <a:lnSpc>
                <a:spcPts val="4400"/>
              </a:lnSpc>
              <a:buNone/>
              <a:defRPr sz="4200" b="1" i="0">
                <a:solidFill>
                  <a:schemeClr val="accent2"/>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Secondary Title – Max 100 characters</a:t>
            </a:r>
          </a:p>
        </p:txBody>
      </p:sp>
      <p:sp>
        <p:nvSpPr>
          <p:cNvPr id="3" name="Text Placeholder 7">
            <a:extLst>
              <a:ext uri="{FF2B5EF4-FFF2-40B4-BE49-F238E27FC236}">
                <a16:creationId xmlns:a16="http://schemas.microsoft.com/office/drawing/2014/main" id="{9E3DD2C8-9293-3716-3D91-FA4E99B3EE6A}"/>
              </a:ext>
            </a:extLst>
          </p:cNvPr>
          <p:cNvSpPr>
            <a:spLocks noGrp="1"/>
          </p:cNvSpPr>
          <p:nvPr>
            <p:ph type="body" sz="quarter" idx="12" hasCustomPrompt="1"/>
          </p:nvPr>
        </p:nvSpPr>
        <p:spPr>
          <a:xfrm>
            <a:off x="349885" y="5867858"/>
            <a:ext cx="4114800" cy="642269"/>
          </a:xfrm>
        </p:spPr>
        <p:txBody>
          <a:bodyPr tIns="0" bIns="0" anchor="b" anchorCtr="0">
            <a:noAutofit/>
          </a:bodyPr>
          <a:lstStyle>
            <a:lvl1pPr marL="0" indent="0">
              <a:lnSpc>
                <a:spcPts val="1640"/>
              </a:lnSpc>
              <a:spcBef>
                <a:spcPts val="0"/>
              </a:spcBef>
              <a:buNone/>
              <a:defRPr sz="1200" b="1">
                <a:solidFill>
                  <a:schemeClr val="tx1"/>
                </a:solidFill>
                <a:latin typeface="Arial" panose="020B0604020202020204" pitchFamily="34" charset="0"/>
                <a:cs typeface="Arial" panose="020B0604020202020204" pitchFamily="34" charset="0"/>
              </a:defRPr>
            </a:lvl1pPr>
          </a:lstStyle>
          <a:p>
            <a:r>
              <a:rPr lang="en-US" dirty="0"/>
              <a:t>Your Name</a:t>
            </a:r>
            <a:br>
              <a:rPr lang="en-US" dirty="0"/>
            </a:br>
            <a:r>
              <a:rPr lang="en-US" dirty="0"/>
              <a:t>Your Title</a:t>
            </a:r>
          </a:p>
        </p:txBody>
      </p:sp>
      <p:sp>
        <p:nvSpPr>
          <p:cNvPr id="4" name="Text Placeholder 7">
            <a:extLst>
              <a:ext uri="{FF2B5EF4-FFF2-40B4-BE49-F238E27FC236}">
                <a16:creationId xmlns:a16="http://schemas.microsoft.com/office/drawing/2014/main" id="{658B4182-C52B-A65A-1CE0-5AB690F39A75}"/>
              </a:ext>
            </a:extLst>
          </p:cNvPr>
          <p:cNvSpPr>
            <a:spLocks noGrp="1"/>
          </p:cNvSpPr>
          <p:nvPr>
            <p:ph type="body" sz="quarter" idx="13" hasCustomPrompt="1"/>
          </p:nvPr>
        </p:nvSpPr>
        <p:spPr>
          <a:xfrm>
            <a:off x="6191885" y="5867858"/>
            <a:ext cx="4114800" cy="642269"/>
          </a:xfrm>
        </p:spPr>
        <p:txBody>
          <a:bodyPr tIns="0" bIns="0" anchor="b" anchorCtr="0">
            <a:noAutofit/>
          </a:bodyPr>
          <a:lstStyle>
            <a:lvl1pPr marL="0" indent="0">
              <a:lnSpc>
                <a:spcPts val="1640"/>
              </a:lnSpc>
              <a:spcBef>
                <a:spcPts val="0"/>
              </a:spcBef>
              <a:buNone/>
              <a:defRPr sz="1200" b="1">
                <a:solidFill>
                  <a:schemeClr val="tx1"/>
                </a:solidFill>
                <a:latin typeface="Arial" panose="020B0604020202020204" pitchFamily="34" charset="0"/>
                <a:cs typeface="Arial" panose="020B0604020202020204" pitchFamily="34" charset="0"/>
              </a:defRPr>
            </a:lvl1pPr>
          </a:lstStyle>
          <a:p>
            <a:r>
              <a:rPr lang="en-US" dirty="0"/>
              <a:t>Presentation Date</a:t>
            </a:r>
          </a:p>
        </p:txBody>
      </p:sp>
    </p:spTree>
    <p:extLst>
      <p:ext uri="{BB962C8B-B14F-4D97-AF65-F5344CB8AC3E}">
        <p14:creationId xmlns:p14="http://schemas.microsoft.com/office/powerpoint/2010/main" val="39638011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 Sub Brand, White, Red Tex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5B23C8-4020-ED97-0961-A87FCC24143E}"/>
              </a:ext>
            </a:extLst>
          </p:cNvPr>
          <p:cNvSpPr>
            <a:spLocks noGrp="1"/>
          </p:cNvSpPr>
          <p:nvPr>
            <p:ph type="ctrTitle" hasCustomPrompt="1"/>
          </p:nvPr>
        </p:nvSpPr>
        <p:spPr>
          <a:xfrm>
            <a:off x="338958" y="1778261"/>
            <a:ext cx="9963805" cy="520907"/>
          </a:xfrm>
        </p:spPr>
        <p:txBody>
          <a:bodyPr anchor="t" anchorCtr="0">
            <a:noAutofit/>
          </a:bodyPr>
          <a:lstStyle>
            <a:lvl1pPr algn="l">
              <a:lnSpc>
                <a:spcPts val="4400"/>
              </a:lnSpc>
              <a:defRPr sz="4200" b="1" i="0">
                <a:solidFill>
                  <a:schemeClr val="tx2"/>
                </a:solidFill>
                <a:latin typeface="Arial" panose="020B0604020202020204" pitchFamily="34" charset="0"/>
                <a:cs typeface="Arial" panose="020B0604020202020204" pitchFamily="34" charset="0"/>
              </a:defRPr>
            </a:lvl1pPr>
          </a:lstStyle>
          <a:p>
            <a:r>
              <a:rPr lang="en-US" dirty="0"/>
              <a:t>Main Title – Max 38 characters</a:t>
            </a:r>
          </a:p>
        </p:txBody>
      </p:sp>
      <p:sp>
        <p:nvSpPr>
          <p:cNvPr id="10" name="Text Placeholder 2">
            <a:extLst>
              <a:ext uri="{FF2B5EF4-FFF2-40B4-BE49-F238E27FC236}">
                <a16:creationId xmlns:a16="http://schemas.microsoft.com/office/drawing/2014/main" id="{4307C024-45E0-C5AF-5E20-C09375AAB0E8}"/>
              </a:ext>
            </a:extLst>
          </p:cNvPr>
          <p:cNvSpPr>
            <a:spLocks noGrp="1"/>
          </p:cNvSpPr>
          <p:nvPr>
            <p:ph type="body" idx="1" hasCustomPrompt="1"/>
          </p:nvPr>
        </p:nvSpPr>
        <p:spPr>
          <a:xfrm>
            <a:off x="338958" y="2307394"/>
            <a:ext cx="9963805" cy="1825486"/>
          </a:xfrm>
        </p:spPr>
        <p:txBody>
          <a:bodyPr>
            <a:noAutofit/>
          </a:bodyPr>
          <a:lstStyle>
            <a:lvl1pPr marL="0" indent="0">
              <a:lnSpc>
                <a:spcPts val="4400"/>
              </a:lnSpc>
              <a:buNone/>
              <a:defRPr sz="4200" b="1" i="0">
                <a:solidFill>
                  <a:schemeClr val="accent2"/>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Secondary Title – Max 100 characters</a:t>
            </a:r>
          </a:p>
        </p:txBody>
      </p:sp>
      <p:sp>
        <p:nvSpPr>
          <p:cNvPr id="3" name="Picture Placeholder 2">
            <a:extLst>
              <a:ext uri="{FF2B5EF4-FFF2-40B4-BE49-F238E27FC236}">
                <a16:creationId xmlns:a16="http://schemas.microsoft.com/office/drawing/2014/main" id="{30CC65B8-C2D5-8630-E6E4-74CC3749E3D7}"/>
              </a:ext>
            </a:extLst>
          </p:cNvPr>
          <p:cNvSpPr>
            <a:spLocks noGrp="1"/>
          </p:cNvSpPr>
          <p:nvPr>
            <p:ph type="pic" sz="quarter" idx="14" hasCustomPrompt="1"/>
          </p:nvPr>
        </p:nvSpPr>
        <p:spPr>
          <a:xfrm>
            <a:off x="335025" y="328249"/>
            <a:ext cx="2824866" cy="927100"/>
          </a:xfrm>
        </p:spPr>
        <p:txBody>
          <a:bodyPr>
            <a:normAutofit/>
          </a:bodyPr>
          <a:lstStyle>
            <a:lvl1pPr marL="0" indent="0">
              <a:buNone/>
              <a:defRPr sz="1600">
                <a:solidFill>
                  <a:schemeClr val="tx1"/>
                </a:solidFill>
                <a:latin typeface="Arial" panose="020B0604020202020204" pitchFamily="34" charset="0"/>
                <a:cs typeface="Arial" panose="020B0604020202020204" pitchFamily="34" charset="0"/>
              </a:defRPr>
            </a:lvl1pPr>
          </a:lstStyle>
          <a:p>
            <a:r>
              <a:rPr lang="en-US" dirty="0"/>
              <a:t>Add MIT sub-brand logo, re-crop and resize as needed</a:t>
            </a:r>
          </a:p>
        </p:txBody>
      </p:sp>
      <p:sp>
        <p:nvSpPr>
          <p:cNvPr id="2" name="Text Placeholder 7">
            <a:extLst>
              <a:ext uri="{FF2B5EF4-FFF2-40B4-BE49-F238E27FC236}">
                <a16:creationId xmlns:a16="http://schemas.microsoft.com/office/drawing/2014/main" id="{46F7A042-B5C2-47EE-EA30-7D530FEB8737}"/>
              </a:ext>
            </a:extLst>
          </p:cNvPr>
          <p:cNvSpPr>
            <a:spLocks noGrp="1"/>
          </p:cNvSpPr>
          <p:nvPr>
            <p:ph type="body" sz="quarter" idx="12" hasCustomPrompt="1"/>
          </p:nvPr>
        </p:nvSpPr>
        <p:spPr>
          <a:xfrm>
            <a:off x="349885" y="5867858"/>
            <a:ext cx="4114800" cy="642269"/>
          </a:xfrm>
        </p:spPr>
        <p:txBody>
          <a:bodyPr tIns="0" bIns="0" anchor="b" anchorCtr="0">
            <a:noAutofit/>
          </a:bodyPr>
          <a:lstStyle>
            <a:lvl1pPr marL="0" indent="0">
              <a:lnSpc>
                <a:spcPts val="1640"/>
              </a:lnSpc>
              <a:spcBef>
                <a:spcPts val="0"/>
              </a:spcBef>
              <a:buNone/>
              <a:defRPr sz="1200" b="1">
                <a:solidFill>
                  <a:schemeClr val="tx1"/>
                </a:solidFill>
                <a:latin typeface="Arial" panose="020B0604020202020204" pitchFamily="34" charset="0"/>
                <a:cs typeface="Arial" panose="020B0604020202020204" pitchFamily="34" charset="0"/>
              </a:defRPr>
            </a:lvl1pPr>
          </a:lstStyle>
          <a:p>
            <a:r>
              <a:rPr lang="en-US" dirty="0"/>
              <a:t>Your Name</a:t>
            </a:r>
            <a:br>
              <a:rPr lang="en-US" dirty="0"/>
            </a:br>
            <a:r>
              <a:rPr lang="en-US" dirty="0"/>
              <a:t>Your Title</a:t>
            </a:r>
          </a:p>
        </p:txBody>
      </p:sp>
      <p:sp>
        <p:nvSpPr>
          <p:cNvPr id="4" name="Text Placeholder 7">
            <a:extLst>
              <a:ext uri="{FF2B5EF4-FFF2-40B4-BE49-F238E27FC236}">
                <a16:creationId xmlns:a16="http://schemas.microsoft.com/office/drawing/2014/main" id="{13D9C569-7DD9-5E60-DA78-EE65C44EC123}"/>
              </a:ext>
            </a:extLst>
          </p:cNvPr>
          <p:cNvSpPr>
            <a:spLocks noGrp="1"/>
          </p:cNvSpPr>
          <p:nvPr>
            <p:ph type="body" sz="quarter" idx="13" hasCustomPrompt="1"/>
          </p:nvPr>
        </p:nvSpPr>
        <p:spPr>
          <a:xfrm>
            <a:off x="6191885" y="5867858"/>
            <a:ext cx="4114800" cy="642269"/>
          </a:xfrm>
        </p:spPr>
        <p:txBody>
          <a:bodyPr tIns="0" bIns="0" anchor="b" anchorCtr="0">
            <a:noAutofit/>
          </a:bodyPr>
          <a:lstStyle>
            <a:lvl1pPr marL="0" indent="0">
              <a:lnSpc>
                <a:spcPts val="1640"/>
              </a:lnSpc>
              <a:spcBef>
                <a:spcPts val="0"/>
              </a:spcBef>
              <a:buNone/>
              <a:defRPr sz="1200" b="1">
                <a:solidFill>
                  <a:schemeClr val="tx1"/>
                </a:solidFill>
                <a:latin typeface="Arial" panose="020B0604020202020204" pitchFamily="34" charset="0"/>
                <a:cs typeface="Arial" panose="020B0604020202020204" pitchFamily="34" charset="0"/>
              </a:defRPr>
            </a:lvl1pPr>
          </a:lstStyle>
          <a:p>
            <a:r>
              <a:rPr lang="en-US" dirty="0"/>
              <a:t>Presentation Date</a:t>
            </a:r>
          </a:p>
        </p:txBody>
      </p:sp>
    </p:spTree>
    <p:extLst>
      <p:ext uri="{BB962C8B-B14F-4D97-AF65-F5344CB8AC3E}">
        <p14:creationId xmlns:p14="http://schemas.microsoft.com/office/powerpoint/2010/main" val="29519395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 Endorsed Brand, White, Red Text">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68740B29-5817-180D-DA83-AF9E2E4A6C0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014662" y="324503"/>
            <a:ext cx="954805" cy="591070"/>
          </a:xfrm>
          <a:prstGeom prst="rect">
            <a:avLst/>
          </a:prstGeom>
        </p:spPr>
      </p:pic>
      <p:sp>
        <p:nvSpPr>
          <p:cNvPr id="2" name="Picture Placeholder 2">
            <a:extLst>
              <a:ext uri="{FF2B5EF4-FFF2-40B4-BE49-F238E27FC236}">
                <a16:creationId xmlns:a16="http://schemas.microsoft.com/office/drawing/2014/main" id="{3CD9F2DD-1CC3-479E-2E27-3216D31C3A3C}"/>
              </a:ext>
            </a:extLst>
          </p:cNvPr>
          <p:cNvSpPr>
            <a:spLocks noGrp="1"/>
          </p:cNvSpPr>
          <p:nvPr>
            <p:ph type="pic" sz="quarter" idx="14" hasCustomPrompt="1"/>
          </p:nvPr>
        </p:nvSpPr>
        <p:spPr>
          <a:xfrm>
            <a:off x="335025" y="324503"/>
            <a:ext cx="2824866" cy="927100"/>
          </a:xfrm>
        </p:spPr>
        <p:txBody>
          <a:bodyPr>
            <a:normAutofit/>
          </a:bodyPr>
          <a:lstStyle>
            <a:lvl1pPr marL="0" indent="0">
              <a:buNone/>
              <a:defRPr sz="1600">
                <a:solidFill>
                  <a:schemeClr val="tx1"/>
                </a:solidFill>
                <a:latin typeface="Arial" panose="020B0604020202020204" pitchFamily="34" charset="0"/>
                <a:cs typeface="Arial" panose="020B0604020202020204" pitchFamily="34" charset="0"/>
              </a:defRPr>
            </a:lvl1pPr>
          </a:lstStyle>
          <a:p>
            <a:r>
              <a:rPr lang="en-US" dirty="0"/>
              <a:t>Add your logo, re-crop and resize as needed</a:t>
            </a:r>
          </a:p>
        </p:txBody>
      </p:sp>
      <p:sp>
        <p:nvSpPr>
          <p:cNvPr id="4" name="Title 1">
            <a:extLst>
              <a:ext uri="{FF2B5EF4-FFF2-40B4-BE49-F238E27FC236}">
                <a16:creationId xmlns:a16="http://schemas.microsoft.com/office/drawing/2014/main" id="{5634CA86-4E42-E866-42D9-1D6F2AB400E2}"/>
              </a:ext>
            </a:extLst>
          </p:cNvPr>
          <p:cNvSpPr>
            <a:spLocks noGrp="1"/>
          </p:cNvSpPr>
          <p:nvPr>
            <p:ph type="ctrTitle" hasCustomPrompt="1"/>
          </p:nvPr>
        </p:nvSpPr>
        <p:spPr>
          <a:xfrm>
            <a:off x="338958" y="1778261"/>
            <a:ext cx="9963805" cy="520907"/>
          </a:xfrm>
        </p:spPr>
        <p:txBody>
          <a:bodyPr anchor="t" anchorCtr="0">
            <a:noAutofit/>
          </a:bodyPr>
          <a:lstStyle>
            <a:lvl1pPr algn="l">
              <a:lnSpc>
                <a:spcPts val="4400"/>
              </a:lnSpc>
              <a:defRPr sz="4200" b="1" i="0">
                <a:solidFill>
                  <a:schemeClr val="accent1"/>
                </a:solidFill>
                <a:latin typeface="Arial" panose="020B0604020202020204" pitchFamily="34" charset="0"/>
                <a:cs typeface="Arial" panose="020B0604020202020204" pitchFamily="34" charset="0"/>
              </a:defRPr>
            </a:lvl1pPr>
          </a:lstStyle>
          <a:p>
            <a:r>
              <a:rPr lang="en-US" dirty="0"/>
              <a:t>Main Title – Max 38 characters</a:t>
            </a:r>
          </a:p>
        </p:txBody>
      </p:sp>
      <p:sp>
        <p:nvSpPr>
          <p:cNvPr id="8" name="Text Placeholder 2">
            <a:extLst>
              <a:ext uri="{FF2B5EF4-FFF2-40B4-BE49-F238E27FC236}">
                <a16:creationId xmlns:a16="http://schemas.microsoft.com/office/drawing/2014/main" id="{EC19F679-B7C4-C058-A61F-7DF2305A493D}"/>
              </a:ext>
            </a:extLst>
          </p:cNvPr>
          <p:cNvSpPr>
            <a:spLocks noGrp="1"/>
          </p:cNvSpPr>
          <p:nvPr>
            <p:ph type="body" idx="1" hasCustomPrompt="1"/>
          </p:nvPr>
        </p:nvSpPr>
        <p:spPr>
          <a:xfrm>
            <a:off x="338958" y="2307394"/>
            <a:ext cx="9963805" cy="1825486"/>
          </a:xfrm>
        </p:spPr>
        <p:txBody>
          <a:bodyPr>
            <a:noAutofit/>
          </a:bodyPr>
          <a:lstStyle>
            <a:lvl1pPr marL="0" indent="0">
              <a:lnSpc>
                <a:spcPts val="4400"/>
              </a:lnSpc>
              <a:buNone/>
              <a:defRPr sz="4200" b="1" i="0">
                <a:solidFill>
                  <a:schemeClr val="accent2"/>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Secondary Title – Max 100 characters</a:t>
            </a:r>
          </a:p>
        </p:txBody>
      </p:sp>
      <p:sp>
        <p:nvSpPr>
          <p:cNvPr id="6" name="Text Placeholder 7">
            <a:extLst>
              <a:ext uri="{FF2B5EF4-FFF2-40B4-BE49-F238E27FC236}">
                <a16:creationId xmlns:a16="http://schemas.microsoft.com/office/drawing/2014/main" id="{A8F1D9BC-C03E-A5C3-9A5C-B18EAD5FCDF8}"/>
              </a:ext>
            </a:extLst>
          </p:cNvPr>
          <p:cNvSpPr>
            <a:spLocks noGrp="1"/>
          </p:cNvSpPr>
          <p:nvPr>
            <p:ph type="body" sz="quarter" idx="12" hasCustomPrompt="1"/>
          </p:nvPr>
        </p:nvSpPr>
        <p:spPr>
          <a:xfrm>
            <a:off x="349885" y="5867858"/>
            <a:ext cx="4114800" cy="642269"/>
          </a:xfrm>
        </p:spPr>
        <p:txBody>
          <a:bodyPr tIns="0" bIns="0" anchor="b" anchorCtr="0">
            <a:noAutofit/>
          </a:bodyPr>
          <a:lstStyle>
            <a:lvl1pPr marL="0" indent="0">
              <a:lnSpc>
                <a:spcPts val="1640"/>
              </a:lnSpc>
              <a:spcBef>
                <a:spcPts val="0"/>
              </a:spcBef>
              <a:buNone/>
              <a:defRPr sz="1200" b="1">
                <a:solidFill>
                  <a:schemeClr val="tx1"/>
                </a:solidFill>
                <a:latin typeface="Arial" panose="020B0604020202020204" pitchFamily="34" charset="0"/>
                <a:cs typeface="Arial" panose="020B0604020202020204" pitchFamily="34" charset="0"/>
              </a:defRPr>
            </a:lvl1pPr>
          </a:lstStyle>
          <a:p>
            <a:r>
              <a:rPr lang="en-US" dirty="0"/>
              <a:t>Your Name</a:t>
            </a:r>
            <a:br>
              <a:rPr lang="en-US" dirty="0"/>
            </a:br>
            <a:r>
              <a:rPr lang="en-US" dirty="0"/>
              <a:t>Your Title</a:t>
            </a:r>
          </a:p>
        </p:txBody>
      </p:sp>
      <p:sp>
        <p:nvSpPr>
          <p:cNvPr id="9" name="Text Placeholder 7">
            <a:extLst>
              <a:ext uri="{FF2B5EF4-FFF2-40B4-BE49-F238E27FC236}">
                <a16:creationId xmlns:a16="http://schemas.microsoft.com/office/drawing/2014/main" id="{0F7CFB6D-A6F8-581D-1A02-329E06AEDBB6}"/>
              </a:ext>
            </a:extLst>
          </p:cNvPr>
          <p:cNvSpPr>
            <a:spLocks noGrp="1"/>
          </p:cNvSpPr>
          <p:nvPr>
            <p:ph type="body" sz="quarter" idx="13" hasCustomPrompt="1"/>
          </p:nvPr>
        </p:nvSpPr>
        <p:spPr>
          <a:xfrm>
            <a:off x="6191885" y="5867858"/>
            <a:ext cx="4114800" cy="642269"/>
          </a:xfrm>
        </p:spPr>
        <p:txBody>
          <a:bodyPr tIns="0" bIns="0" anchor="b" anchorCtr="0">
            <a:noAutofit/>
          </a:bodyPr>
          <a:lstStyle>
            <a:lvl1pPr marL="0" indent="0">
              <a:lnSpc>
                <a:spcPts val="1640"/>
              </a:lnSpc>
              <a:spcBef>
                <a:spcPts val="0"/>
              </a:spcBef>
              <a:buNone/>
              <a:defRPr sz="1200" b="1">
                <a:solidFill>
                  <a:schemeClr val="tx1"/>
                </a:solidFill>
                <a:latin typeface="Arial" panose="020B0604020202020204" pitchFamily="34" charset="0"/>
                <a:cs typeface="Arial" panose="020B0604020202020204" pitchFamily="34" charset="0"/>
              </a:defRPr>
            </a:lvl1pPr>
          </a:lstStyle>
          <a:p>
            <a:r>
              <a:rPr lang="en-US" dirty="0"/>
              <a:t>Presentation Date</a:t>
            </a:r>
          </a:p>
        </p:txBody>
      </p:sp>
    </p:spTree>
    <p:extLst>
      <p:ext uri="{BB962C8B-B14F-4D97-AF65-F5344CB8AC3E}">
        <p14:creationId xmlns:p14="http://schemas.microsoft.com/office/powerpoint/2010/main" val="226191114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Divider – White, Red Text">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2E32FB2-5489-C66D-B7C0-31A676A78461}"/>
              </a:ext>
            </a:extLst>
          </p:cNvPr>
          <p:cNvSpPr txBox="1"/>
          <p:nvPr userDrawn="1"/>
        </p:nvSpPr>
        <p:spPr>
          <a:xfrm>
            <a:off x="313481" y="6366860"/>
            <a:ext cx="2648607" cy="254657"/>
          </a:xfrm>
          <a:prstGeom prst="rect">
            <a:avLst/>
          </a:prstGeom>
          <a:noFill/>
        </p:spPr>
        <p:txBody>
          <a:bodyPr wrap="square" lIns="0" rIns="0" rtlCol="0">
            <a:spAutoFit/>
          </a:bodyPr>
          <a:lstStyle/>
          <a:p>
            <a:r>
              <a:rPr lang="en-US" sz="1000" dirty="0">
                <a:solidFill>
                  <a:schemeClr val="tx1"/>
                </a:solidFill>
                <a:effectLst/>
                <a:latin typeface="Arial" panose="020B0604020202020204" pitchFamily="34" charset="0"/>
                <a:cs typeface="Arial" panose="020B0604020202020204" pitchFamily="34" charset="0"/>
              </a:rPr>
              <a:t>Massachusetts Institute of Technology</a:t>
            </a:r>
          </a:p>
        </p:txBody>
      </p:sp>
      <p:sp>
        <p:nvSpPr>
          <p:cNvPr id="12" name="TextBox 11">
            <a:extLst>
              <a:ext uri="{FF2B5EF4-FFF2-40B4-BE49-F238E27FC236}">
                <a16:creationId xmlns:a16="http://schemas.microsoft.com/office/drawing/2014/main" id="{E8C9DC30-F95B-CD3B-9467-CEE586787A08}"/>
              </a:ext>
            </a:extLst>
          </p:cNvPr>
          <p:cNvSpPr txBox="1"/>
          <p:nvPr userDrawn="1"/>
        </p:nvSpPr>
        <p:spPr>
          <a:xfrm>
            <a:off x="9229912" y="6350714"/>
            <a:ext cx="2648607" cy="246221"/>
          </a:xfrm>
          <a:prstGeom prst="rect">
            <a:avLst/>
          </a:prstGeom>
          <a:noFill/>
        </p:spPr>
        <p:txBody>
          <a:bodyPr wrap="square" lIns="0" rIns="0" rtlCol="0">
            <a:spAutoFit/>
          </a:bodyPr>
          <a:lstStyle/>
          <a:p>
            <a:pPr algn="r"/>
            <a:fld id="{F0F02A92-B497-3B47-85FA-49EC792AEAD1}" type="slidenum">
              <a:rPr lang="en-US" sz="1000" smtClean="0">
                <a:solidFill>
                  <a:schemeClr val="tx1"/>
                </a:solidFill>
                <a:latin typeface="Arial" panose="020B0604020202020204" pitchFamily="34" charset="0"/>
                <a:cs typeface="Arial" panose="020B0604020202020204" pitchFamily="34" charset="0"/>
              </a:rPr>
              <a:pPr/>
              <a:t>‹#›</a:t>
            </a:fld>
            <a:endParaRPr lang="en-US" sz="1000" b="0" i="0" dirty="0">
              <a:solidFill>
                <a:schemeClr val="tx1"/>
              </a:solidFill>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4A1FF9F7-CD9B-3E67-501F-928CA31B6D1D}"/>
              </a:ext>
            </a:extLst>
          </p:cNvPr>
          <p:cNvSpPr>
            <a:spLocks noGrp="1"/>
          </p:cNvSpPr>
          <p:nvPr>
            <p:ph type="title" hasCustomPrompt="1"/>
          </p:nvPr>
        </p:nvSpPr>
        <p:spPr>
          <a:xfrm>
            <a:off x="313481" y="267775"/>
            <a:ext cx="9944616" cy="532105"/>
          </a:xfrm>
        </p:spPr>
        <p:txBody>
          <a:bodyPr anchor="t" anchorCtr="0">
            <a:noAutofit/>
          </a:bodyPr>
          <a:lstStyle>
            <a:lvl1pPr>
              <a:lnSpc>
                <a:spcPts val="4320"/>
              </a:lnSpc>
              <a:defRPr sz="4200" b="1" i="0">
                <a:solidFill>
                  <a:schemeClr val="accent1"/>
                </a:solidFill>
                <a:latin typeface="Arial" panose="020B0604020202020204" pitchFamily="34" charset="0"/>
                <a:cs typeface="Arial" panose="020B0604020202020204" pitchFamily="34" charset="0"/>
              </a:defRPr>
            </a:lvl1pPr>
          </a:lstStyle>
          <a:p>
            <a:r>
              <a:rPr lang="en-US" dirty="0"/>
              <a:t>Section Divider – Max 38 characters</a:t>
            </a:r>
          </a:p>
        </p:txBody>
      </p:sp>
      <p:sp>
        <p:nvSpPr>
          <p:cNvPr id="5" name="Text Placeholder 2">
            <a:extLst>
              <a:ext uri="{FF2B5EF4-FFF2-40B4-BE49-F238E27FC236}">
                <a16:creationId xmlns:a16="http://schemas.microsoft.com/office/drawing/2014/main" id="{04CFF7BF-C6F6-7E09-2F5D-FB8610A74FBB}"/>
              </a:ext>
            </a:extLst>
          </p:cNvPr>
          <p:cNvSpPr>
            <a:spLocks noGrp="1"/>
          </p:cNvSpPr>
          <p:nvPr>
            <p:ph type="body" idx="1" hasCustomPrompt="1"/>
          </p:nvPr>
        </p:nvSpPr>
        <p:spPr>
          <a:xfrm>
            <a:off x="313481" y="806834"/>
            <a:ext cx="9944616" cy="1978408"/>
          </a:xfrm>
        </p:spPr>
        <p:txBody>
          <a:bodyPr>
            <a:noAutofit/>
          </a:bodyPr>
          <a:lstStyle>
            <a:lvl1pPr marL="0" indent="0">
              <a:lnSpc>
                <a:spcPts val="4320"/>
              </a:lnSpc>
              <a:buNone/>
              <a:defRPr sz="4200" b="1" i="0">
                <a:solidFill>
                  <a:schemeClr val="accent2"/>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Description – Max 130 characters</a:t>
            </a:r>
          </a:p>
        </p:txBody>
      </p:sp>
    </p:spTree>
    <p:extLst>
      <p:ext uri="{BB962C8B-B14F-4D97-AF65-F5344CB8AC3E}">
        <p14:creationId xmlns:p14="http://schemas.microsoft.com/office/powerpoint/2010/main" val="27970120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Slide – White, Red text">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4489839-2387-FFD3-DCFE-9ADA5528D14A}"/>
              </a:ext>
            </a:extLst>
          </p:cNvPr>
          <p:cNvSpPr txBox="1"/>
          <p:nvPr userDrawn="1"/>
        </p:nvSpPr>
        <p:spPr>
          <a:xfrm>
            <a:off x="9229912" y="6350714"/>
            <a:ext cx="2648607" cy="246221"/>
          </a:xfrm>
          <a:prstGeom prst="rect">
            <a:avLst/>
          </a:prstGeom>
          <a:noFill/>
        </p:spPr>
        <p:txBody>
          <a:bodyPr wrap="square" lIns="0" rIns="0" rtlCol="0">
            <a:spAutoFit/>
          </a:bodyPr>
          <a:lstStyle/>
          <a:p>
            <a:pPr algn="r"/>
            <a:fld id="{F0F02A92-B497-3B47-85FA-49EC792AEAD1}" type="slidenum">
              <a:rPr lang="en-US" sz="1000" smtClean="0">
                <a:solidFill>
                  <a:schemeClr val="tx1"/>
                </a:solidFill>
                <a:latin typeface="Arial" panose="020B0604020202020204" pitchFamily="34" charset="0"/>
                <a:cs typeface="Arial" panose="020B0604020202020204" pitchFamily="34" charset="0"/>
              </a:rPr>
              <a:pPr/>
              <a:t>‹#›</a:t>
            </a:fld>
            <a:endParaRPr lang="en-US" sz="1000" b="0" i="0" dirty="0">
              <a:solidFill>
                <a:schemeClr val="tx1"/>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72C4A604-913B-0501-08AA-548D08103F54}"/>
              </a:ext>
            </a:extLst>
          </p:cNvPr>
          <p:cNvSpPr txBox="1"/>
          <p:nvPr userDrawn="1"/>
        </p:nvSpPr>
        <p:spPr>
          <a:xfrm>
            <a:off x="313481" y="6366860"/>
            <a:ext cx="2648607" cy="254657"/>
          </a:xfrm>
          <a:prstGeom prst="rect">
            <a:avLst/>
          </a:prstGeom>
          <a:noFill/>
        </p:spPr>
        <p:txBody>
          <a:bodyPr wrap="square" lIns="0" rIns="0" rtlCol="0">
            <a:spAutoFit/>
          </a:bodyPr>
          <a:lstStyle/>
          <a:p>
            <a:r>
              <a:rPr lang="en-US" sz="1000" dirty="0">
                <a:solidFill>
                  <a:schemeClr val="tx1"/>
                </a:solidFill>
                <a:effectLst/>
                <a:latin typeface="Arial" panose="020B0604020202020204" pitchFamily="34" charset="0"/>
                <a:cs typeface="Arial" panose="020B0604020202020204" pitchFamily="34" charset="0"/>
              </a:rPr>
              <a:t>Massachusetts Institute of Technology</a:t>
            </a:r>
          </a:p>
        </p:txBody>
      </p:sp>
      <p:sp>
        <p:nvSpPr>
          <p:cNvPr id="2" name="Title 1">
            <a:extLst>
              <a:ext uri="{FF2B5EF4-FFF2-40B4-BE49-F238E27FC236}">
                <a16:creationId xmlns:a16="http://schemas.microsoft.com/office/drawing/2014/main" id="{B96CB095-270D-97ED-16C2-9B230B8F3380}"/>
              </a:ext>
            </a:extLst>
          </p:cNvPr>
          <p:cNvSpPr>
            <a:spLocks noGrp="1"/>
          </p:cNvSpPr>
          <p:nvPr>
            <p:ph type="title" hasCustomPrompt="1"/>
          </p:nvPr>
        </p:nvSpPr>
        <p:spPr>
          <a:xfrm>
            <a:off x="313481" y="425731"/>
            <a:ext cx="9944616" cy="3554956"/>
          </a:xfrm>
        </p:spPr>
        <p:txBody>
          <a:bodyPr anchor="t" anchorCtr="0">
            <a:noAutofit/>
          </a:bodyPr>
          <a:lstStyle>
            <a:lvl1pPr marL="293688" indent="-293688">
              <a:lnSpc>
                <a:spcPct val="100000"/>
              </a:lnSpc>
              <a:tabLst/>
              <a:defRPr sz="4200" b="1" i="0">
                <a:solidFill>
                  <a:schemeClr val="tx2"/>
                </a:solidFill>
                <a:latin typeface="Arial" panose="020B0604020202020204" pitchFamily="34" charset="0"/>
                <a:cs typeface="Arial" panose="020B0604020202020204" pitchFamily="34" charset="0"/>
              </a:defRPr>
            </a:lvl1pPr>
          </a:lstStyle>
          <a:p>
            <a:r>
              <a:rPr lang="en-US" dirty="0"/>
              <a:t>“Quote Text – Max 180 characters”</a:t>
            </a:r>
          </a:p>
        </p:txBody>
      </p:sp>
      <p:sp>
        <p:nvSpPr>
          <p:cNvPr id="9" name="Text Placeholder 3">
            <a:extLst>
              <a:ext uri="{FF2B5EF4-FFF2-40B4-BE49-F238E27FC236}">
                <a16:creationId xmlns:a16="http://schemas.microsoft.com/office/drawing/2014/main" id="{73662D7A-7777-A5FD-DEE4-F88191949B5D}"/>
              </a:ext>
            </a:extLst>
          </p:cNvPr>
          <p:cNvSpPr>
            <a:spLocks noGrp="1"/>
          </p:cNvSpPr>
          <p:nvPr>
            <p:ph type="body" sz="half" idx="2" hasCustomPrompt="1"/>
          </p:nvPr>
        </p:nvSpPr>
        <p:spPr>
          <a:xfrm>
            <a:off x="313481" y="4842080"/>
            <a:ext cx="6520135" cy="254658"/>
          </a:xfrm>
        </p:spPr>
        <p:txBody>
          <a:bodyPr>
            <a:noAutofit/>
          </a:bodyPr>
          <a:lstStyle>
            <a:lvl1pPr marL="0" indent="0">
              <a:lnSpc>
                <a:spcPts val="1700"/>
              </a:lnSpc>
              <a:spcBef>
                <a:spcPts val="0"/>
              </a:spcBef>
              <a:spcAft>
                <a:spcPts val="1200"/>
              </a:spcAft>
              <a:buNone/>
              <a:defRPr sz="2000" b="1">
                <a:solidFill>
                  <a:schemeClr val="tx1"/>
                </a:solidFill>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marR="0" lvl="0" indent="0" algn="l" defTabSz="914400" rtl="0" eaLnBrk="1" fontAlgn="auto" latinLnBrk="0" hangingPunct="1">
              <a:lnSpc>
                <a:spcPts val="1700"/>
              </a:lnSpc>
              <a:spcBef>
                <a:spcPts val="0"/>
              </a:spcBef>
              <a:spcAft>
                <a:spcPts val="1200"/>
              </a:spcAft>
              <a:buClrTx/>
              <a:buSzTx/>
              <a:buFont typeface="Arial" panose="020B0604020202020204" pitchFamily="34" charset="0"/>
              <a:buNone/>
              <a:tabLst/>
              <a:defRPr/>
            </a:pPr>
            <a:r>
              <a:rPr lang="en-US" dirty="0"/>
              <a:t>Quote Author ’XX</a:t>
            </a:r>
          </a:p>
        </p:txBody>
      </p:sp>
      <p:sp>
        <p:nvSpPr>
          <p:cNvPr id="10" name="Text Placeholder 3">
            <a:extLst>
              <a:ext uri="{FF2B5EF4-FFF2-40B4-BE49-F238E27FC236}">
                <a16:creationId xmlns:a16="http://schemas.microsoft.com/office/drawing/2014/main" id="{1D1EE371-28CD-F2A9-92A5-633133548427}"/>
              </a:ext>
            </a:extLst>
          </p:cNvPr>
          <p:cNvSpPr>
            <a:spLocks noGrp="1"/>
          </p:cNvSpPr>
          <p:nvPr>
            <p:ph type="body" sz="half" idx="10" hasCustomPrompt="1"/>
          </p:nvPr>
        </p:nvSpPr>
        <p:spPr>
          <a:xfrm>
            <a:off x="313481" y="5213144"/>
            <a:ext cx="6520135" cy="783463"/>
          </a:xfrm>
        </p:spPr>
        <p:txBody>
          <a:bodyPr>
            <a:noAutofit/>
          </a:bodyPr>
          <a:lstStyle>
            <a:lvl1pPr marL="0" indent="0">
              <a:lnSpc>
                <a:spcPct val="100000"/>
              </a:lnSpc>
              <a:spcBef>
                <a:spcPts val="0"/>
              </a:spcBef>
              <a:spcAft>
                <a:spcPts val="1200"/>
              </a:spcAft>
              <a:buNone/>
              <a:defRPr sz="1600" b="0" i="1">
                <a:solidFill>
                  <a:schemeClr val="tx1"/>
                </a:solidFill>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Quote Author Title</a:t>
            </a:r>
          </a:p>
        </p:txBody>
      </p:sp>
      <p:cxnSp>
        <p:nvCxnSpPr>
          <p:cNvPr id="11" name="Straight Connector 10">
            <a:extLst>
              <a:ext uri="{FF2B5EF4-FFF2-40B4-BE49-F238E27FC236}">
                <a16:creationId xmlns:a16="http://schemas.microsoft.com/office/drawing/2014/main" id="{1D9D7FB5-AEC1-D737-62D3-238D849B3862}"/>
              </a:ext>
            </a:extLst>
          </p:cNvPr>
          <p:cNvCxnSpPr>
            <a:cxnSpLocks/>
          </p:cNvCxnSpPr>
          <p:nvPr userDrawn="1"/>
        </p:nvCxnSpPr>
        <p:spPr>
          <a:xfrm>
            <a:off x="319421" y="4413678"/>
            <a:ext cx="180198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74230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 Main, White, Gray Text">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1C42A665-A21C-CD79-1D8D-1D99E297091B}"/>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254072" y="223820"/>
            <a:ext cx="3625874" cy="585545"/>
          </a:xfrm>
          <a:prstGeom prst="rect">
            <a:avLst/>
          </a:prstGeom>
        </p:spPr>
      </p:pic>
      <p:sp>
        <p:nvSpPr>
          <p:cNvPr id="12" name="Title 1">
            <a:extLst>
              <a:ext uri="{FF2B5EF4-FFF2-40B4-BE49-F238E27FC236}">
                <a16:creationId xmlns:a16="http://schemas.microsoft.com/office/drawing/2014/main" id="{FEB71D13-9507-AEAB-AFA8-C885097016BF}"/>
              </a:ext>
            </a:extLst>
          </p:cNvPr>
          <p:cNvSpPr>
            <a:spLocks noGrp="1"/>
          </p:cNvSpPr>
          <p:nvPr>
            <p:ph type="ctrTitle" hasCustomPrompt="1"/>
          </p:nvPr>
        </p:nvSpPr>
        <p:spPr>
          <a:xfrm>
            <a:off x="338958" y="1778261"/>
            <a:ext cx="9963805" cy="520907"/>
          </a:xfrm>
        </p:spPr>
        <p:txBody>
          <a:bodyPr anchor="t" anchorCtr="0">
            <a:noAutofit/>
          </a:bodyPr>
          <a:lstStyle>
            <a:lvl1pPr algn="l">
              <a:lnSpc>
                <a:spcPts val="4400"/>
              </a:lnSpc>
              <a:defRPr sz="4200" b="1" i="0">
                <a:solidFill>
                  <a:schemeClr val="accent1"/>
                </a:solidFill>
                <a:latin typeface="Arial" panose="020B0604020202020204" pitchFamily="34" charset="0"/>
                <a:cs typeface="Arial" panose="020B0604020202020204" pitchFamily="34" charset="0"/>
              </a:defRPr>
            </a:lvl1pPr>
          </a:lstStyle>
          <a:p>
            <a:r>
              <a:rPr lang="en-US" dirty="0"/>
              <a:t>Main Title – Max 38 characters</a:t>
            </a:r>
          </a:p>
        </p:txBody>
      </p:sp>
      <p:sp>
        <p:nvSpPr>
          <p:cNvPr id="14" name="Text Placeholder 2">
            <a:extLst>
              <a:ext uri="{FF2B5EF4-FFF2-40B4-BE49-F238E27FC236}">
                <a16:creationId xmlns:a16="http://schemas.microsoft.com/office/drawing/2014/main" id="{00EDD1A9-92D2-FF96-FA55-0E10A68C1ADB}"/>
              </a:ext>
            </a:extLst>
          </p:cNvPr>
          <p:cNvSpPr>
            <a:spLocks noGrp="1"/>
          </p:cNvSpPr>
          <p:nvPr>
            <p:ph type="body" idx="1" hasCustomPrompt="1"/>
          </p:nvPr>
        </p:nvSpPr>
        <p:spPr>
          <a:xfrm>
            <a:off x="338958" y="2307394"/>
            <a:ext cx="9963805" cy="1825486"/>
          </a:xfrm>
        </p:spPr>
        <p:txBody>
          <a:bodyPr>
            <a:noAutofit/>
          </a:bodyPr>
          <a:lstStyle>
            <a:lvl1pPr marL="0" indent="0">
              <a:lnSpc>
                <a:spcPts val="4400"/>
              </a:lnSpc>
              <a:buNone/>
              <a:defRPr sz="4200" b="1" i="0">
                <a:solidFill>
                  <a:schemeClr val="accent3"/>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Secondary Title – Max 100 characters</a:t>
            </a:r>
          </a:p>
        </p:txBody>
      </p:sp>
      <p:sp>
        <p:nvSpPr>
          <p:cNvPr id="3" name="Text Placeholder 7">
            <a:extLst>
              <a:ext uri="{FF2B5EF4-FFF2-40B4-BE49-F238E27FC236}">
                <a16:creationId xmlns:a16="http://schemas.microsoft.com/office/drawing/2014/main" id="{327AB69D-B657-2F29-B566-3F6FF48EE307}"/>
              </a:ext>
            </a:extLst>
          </p:cNvPr>
          <p:cNvSpPr>
            <a:spLocks noGrp="1"/>
          </p:cNvSpPr>
          <p:nvPr>
            <p:ph type="body" sz="quarter" idx="12" hasCustomPrompt="1"/>
          </p:nvPr>
        </p:nvSpPr>
        <p:spPr>
          <a:xfrm>
            <a:off x="349885" y="5867858"/>
            <a:ext cx="4114800" cy="642269"/>
          </a:xfrm>
        </p:spPr>
        <p:txBody>
          <a:bodyPr tIns="0" bIns="0" anchor="b" anchorCtr="0">
            <a:noAutofit/>
          </a:bodyPr>
          <a:lstStyle>
            <a:lvl1pPr marL="0" indent="0">
              <a:lnSpc>
                <a:spcPts val="1640"/>
              </a:lnSpc>
              <a:spcBef>
                <a:spcPts val="0"/>
              </a:spcBef>
              <a:buNone/>
              <a:defRPr sz="1200" b="1">
                <a:solidFill>
                  <a:schemeClr val="tx1"/>
                </a:solidFill>
                <a:latin typeface="Arial" panose="020B0604020202020204" pitchFamily="34" charset="0"/>
                <a:cs typeface="Arial" panose="020B0604020202020204" pitchFamily="34" charset="0"/>
              </a:defRPr>
            </a:lvl1pPr>
          </a:lstStyle>
          <a:p>
            <a:r>
              <a:rPr lang="en-US" dirty="0"/>
              <a:t>Your Name</a:t>
            </a:r>
            <a:br>
              <a:rPr lang="en-US" dirty="0"/>
            </a:br>
            <a:r>
              <a:rPr lang="en-US" dirty="0"/>
              <a:t>Your Title</a:t>
            </a:r>
          </a:p>
        </p:txBody>
      </p:sp>
      <p:sp>
        <p:nvSpPr>
          <p:cNvPr id="4" name="Text Placeholder 7">
            <a:extLst>
              <a:ext uri="{FF2B5EF4-FFF2-40B4-BE49-F238E27FC236}">
                <a16:creationId xmlns:a16="http://schemas.microsoft.com/office/drawing/2014/main" id="{B56C3B82-2B99-94CF-A919-28DCA302A9AA}"/>
              </a:ext>
            </a:extLst>
          </p:cNvPr>
          <p:cNvSpPr>
            <a:spLocks noGrp="1"/>
          </p:cNvSpPr>
          <p:nvPr>
            <p:ph type="body" sz="quarter" idx="13" hasCustomPrompt="1"/>
          </p:nvPr>
        </p:nvSpPr>
        <p:spPr>
          <a:xfrm>
            <a:off x="6191885" y="5867858"/>
            <a:ext cx="4114800" cy="642269"/>
          </a:xfrm>
        </p:spPr>
        <p:txBody>
          <a:bodyPr tIns="0" bIns="0" anchor="b" anchorCtr="0">
            <a:noAutofit/>
          </a:bodyPr>
          <a:lstStyle>
            <a:lvl1pPr marL="0" indent="0">
              <a:lnSpc>
                <a:spcPts val="1640"/>
              </a:lnSpc>
              <a:spcBef>
                <a:spcPts val="0"/>
              </a:spcBef>
              <a:buNone/>
              <a:defRPr sz="1200" b="1">
                <a:solidFill>
                  <a:schemeClr val="tx1"/>
                </a:solidFill>
                <a:latin typeface="Arial" panose="020B0604020202020204" pitchFamily="34" charset="0"/>
                <a:cs typeface="Arial" panose="020B0604020202020204" pitchFamily="34" charset="0"/>
              </a:defRPr>
            </a:lvl1pPr>
          </a:lstStyle>
          <a:p>
            <a:r>
              <a:rPr lang="en-US" dirty="0"/>
              <a:t>Presentation Date</a:t>
            </a:r>
          </a:p>
        </p:txBody>
      </p:sp>
    </p:spTree>
    <p:extLst>
      <p:ext uri="{BB962C8B-B14F-4D97-AF65-F5344CB8AC3E}">
        <p14:creationId xmlns:p14="http://schemas.microsoft.com/office/powerpoint/2010/main" val="33668059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 Sub Brand, White, Gray Tex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5B23C8-4020-ED97-0961-A87FCC24143E}"/>
              </a:ext>
            </a:extLst>
          </p:cNvPr>
          <p:cNvSpPr>
            <a:spLocks noGrp="1"/>
          </p:cNvSpPr>
          <p:nvPr>
            <p:ph type="ctrTitle" hasCustomPrompt="1"/>
          </p:nvPr>
        </p:nvSpPr>
        <p:spPr>
          <a:xfrm>
            <a:off x="338958" y="1778261"/>
            <a:ext cx="9963805" cy="520907"/>
          </a:xfrm>
        </p:spPr>
        <p:txBody>
          <a:bodyPr anchor="t" anchorCtr="0">
            <a:noAutofit/>
          </a:bodyPr>
          <a:lstStyle>
            <a:lvl1pPr algn="l">
              <a:lnSpc>
                <a:spcPts val="4400"/>
              </a:lnSpc>
              <a:defRPr sz="4200" b="1" i="0">
                <a:solidFill>
                  <a:schemeClr val="tx2"/>
                </a:solidFill>
                <a:latin typeface="Arial" panose="020B0604020202020204" pitchFamily="34" charset="0"/>
                <a:cs typeface="Arial" panose="020B0604020202020204" pitchFamily="34" charset="0"/>
              </a:defRPr>
            </a:lvl1pPr>
          </a:lstStyle>
          <a:p>
            <a:r>
              <a:rPr lang="en-US" dirty="0"/>
              <a:t>Main Title – Max 38 characters</a:t>
            </a:r>
          </a:p>
        </p:txBody>
      </p:sp>
      <p:sp>
        <p:nvSpPr>
          <p:cNvPr id="10" name="Text Placeholder 2">
            <a:extLst>
              <a:ext uri="{FF2B5EF4-FFF2-40B4-BE49-F238E27FC236}">
                <a16:creationId xmlns:a16="http://schemas.microsoft.com/office/drawing/2014/main" id="{4307C024-45E0-C5AF-5E20-C09375AAB0E8}"/>
              </a:ext>
            </a:extLst>
          </p:cNvPr>
          <p:cNvSpPr>
            <a:spLocks noGrp="1"/>
          </p:cNvSpPr>
          <p:nvPr>
            <p:ph type="body" idx="1" hasCustomPrompt="1"/>
          </p:nvPr>
        </p:nvSpPr>
        <p:spPr>
          <a:xfrm>
            <a:off x="338958" y="2307394"/>
            <a:ext cx="9963805" cy="1825486"/>
          </a:xfrm>
        </p:spPr>
        <p:txBody>
          <a:bodyPr>
            <a:noAutofit/>
          </a:bodyPr>
          <a:lstStyle>
            <a:lvl1pPr marL="0" indent="0">
              <a:lnSpc>
                <a:spcPts val="4400"/>
              </a:lnSpc>
              <a:buNone/>
              <a:defRPr sz="4200" b="1" i="0">
                <a:solidFill>
                  <a:schemeClr val="accent3"/>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Secondary Title – Max 100 characters</a:t>
            </a:r>
          </a:p>
        </p:txBody>
      </p:sp>
      <p:sp>
        <p:nvSpPr>
          <p:cNvPr id="3" name="Picture Placeholder 2">
            <a:extLst>
              <a:ext uri="{FF2B5EF4-FFF2-40B4-BE49-F238E27FC236}">
                <a16:creationId xmlns:a16="http://schemas.microsoft.com/office/drawing/2014/main" id="{30CC65B8-C2D5-8630-E6E4-74CC3749E3D7}"/>
              </a:ext>
            </a:extLst>
          </p:cNvPr>
          <p:cNvSpPr>
            <a:spLocks noGrp="1"/>
          </p:cNvSpPr>
          <p:nvPr>
            <p:ph type="pic" sz="quarter" idx="14" hasCustomPrompt="1"/>
          </p:nvPr>
        </p:nvSpPr>
        <p:spPr>
          <a:xfrm>
            <a:off x="335025" y="328249"/>
            <a:ext cx="2824866" cy="927100"/>
          </a:xfrm>
        </p:spPr>
        <p:txBody>
          <a:bodyPr>
            <a:normAutofit/>
          </a:bodyPr>
          <a:lstStyle>
            <a:lvl1pPr marL="0" indent="0">
              <a:buNone/>
              <a:defRPr sz="1600">
                <a:solidFill>
                  <a:schemeClr val="tx1"/>
                </a:solidFill>
                <a:latin typeface="Arial" panose="020B0604020202020204" pitchFamily="34" charset="0"/>
                <a:cs typeface="Arial" panose="020B0604020202020204" pitchFamily="34" charset="0"/>
              </a:defRPr>
            </a:lvl1pPr>
          </a:lstStyle>
          <a:p>
            <a:r>
              <a:rPr lang="en-US" dirty="0"/>
              <a:t>Add MIT sub-brand logo, re-crop and resize as needed</a:t>
            </a:r>
          </a:p>
        </p:txBody>
      </p:sp>
      <p:sp>
        <p:nvSpPr>
          <p:cNvPr id="2" name="Text Placeholder 7">
            <a:extLst>
              <a:ext uri="{FF2B5EF4-FFF2-40B4-BE49-F238E27FC236}">
                <a16:creationId xmlns:a16="http://schemas.microsoft.com/office/drawing/2014/main" id="{A5C82065-D646-B727-19A1-F044C380B596}"/>
              </a:ext>
            </a:extLst>
          </p:cNvPr>
          <p:cNvSpPr>
            <a:spLocks noGrp="1"/>
          </p:cNvSpPr>
          <p:nvPr>
            <p:ph type="body" sz="quarter" idx="12" hasCustomPrompt="1"/>
          </p:nvPr>
        </p:nvSpPr>
        <p:spPr>
          <a:xfrm>
            <a:off x="349885" y="5867858"/>
            <a:ext cx="4114800" cy="642269"/>
          </a:xfrm>
        </p:spPr>
        <p:txBody>
          <a:bodyPr tIns="0" bIns="0" anchor="b" anchorCtr="0">
            <a:noAutofit/>
          </a:bodyPr>
          <a:lstStyle>
            <a:lvl1pPr marL="0" indent="0">
              <a:lnSpc>
                <a:spcPts val="1640"/>
              </a:lnSpc>
              <a:spcBef>
                <a:spcPts val="0"/>
              </a:spcBef>
              <a:buNone/>
              <a:defRPr sz="1200" b="1">
                <a:solidFill>
                  <a:schemeClr val="tx1"/>
                </a:solidFill>
                <a:latin typeface="Arial" panose="020B0604020202020204" pitchFamily="34" charset="0"/>
                <a:cs typeface="Arial" panose="020B0604020202020204" pitchFamily="34" charset="0"/>
              </a:defRPr>
            </a:lvl1pPr>
          </a:lstStyle>
          <a:p>
            <a:r>
              <a:rPr lang="en-US" dirty="0"/>
              <a:t>Your Name</a:t>
            </a:r>
            <a:br>
              <a:rPr lang="en-US" dirty="0"/>
            </a:br>
            <a:r>
              <a:rPr lang="en-US" dirty="0"/>
              <a:t>Your Title</a:t>
            </a:r>
          </a:p>
        </p:txBody>
      </p:sp>
      <p:sp>
        <p:nvSpPr>
          <p:cNvPr id="4" name="Text Placeholder 7">
            <a:extLst>
              <a:ext uri="{FF2B5EF4-FFF2-40B4-BE49-F238E27FC236}">
                <a16:creationId xmlns:a16="http://schemas.microsoft.com/office/drawing/2014/main" id="{0CA78149-8BF2-69CC-576D-BE0F9F68DD10}"/>
              </a:ext>
            </a:extLst>
          </p:cNvPr>
          <p:cNvSpPr>
            <a:spLocks noGrp="1"/>
          </p:cNvSpPr>
          <p:nvPr>
            <p:ph type="body" sz="quarter" idx="13" hasCustomPrompt="1"/>
          </p:nvPr>
        </p:nvSpPr>
        <p:spPr>
          <a:xfrm>
            <a:off x="6191885" y="5867858"/>
            <a:ext cx="4114800" cy="642269"/>
          </a:xfrm>
        </p:spPr>
        <p:txBody>
          <a:bodyPr tIns="0" bIns="0" anchor="b" anchorCtr="0">
            <a:noAutofit/>
          </a:bodyPr>
          <a:lstStyle>
            <a:lvl1pPr marL="0" indent="0">
              <a:lnSpc>
                <a:spcPts val="1640"/>
              </a:lnSpc>
              <a:spcBef>
                <a:spcPts val="0"/>
              </a:spcBef>
              <a:buNone/>
              <a:defRPr sz="1200" b="1">
                <a:solidFill>
                  <a:schemeClr val="tx1"/>
                </a:solidFill>
                <a:latin typeface="Arial" panose="020B0604020202020204" pitchFamily="34" charset="0"/>
                <a:cs typeface="Arial" panose="020B0604020202020204" pitchFamily="34" charset="0"/>
              </a:defRPr>
            </a:lvl1pPr>
          </a:lstStyle>
          <a:p>
            <a:r>
              <a:rPr lang="en-US" dirty="0"/>
              <a:t>Presentation Date</a:t>
            </a:r>
          </a:p>
        </p:txBody>
      </p:sp>
    </p:spTree>
    <p:extLst>
      <p:ext uri="{BB962C8B-B14F-4D97-AF65-F5344CB8AC3E}">
        <p14:creationId xmlns:p14="http://schemas.microsoft.com/office/powerpoint/2010/main" val="23792787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Slide – Endorsed Brand, White,  Gray Text">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68740B29-5817-180D-DA83-AF9E2E4A6C0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1014662" y="324503"/>
            <a:ext cx="954805" cy="591070"/>
          </a:xfrm>
          <a:prstGeom prst="rect">
            <a:avLst/>
          </a:prstGeom>
        </p:spPr>
      </p:pic>
      <p:sp>
        <p:nvSpPr>
          <p:cNvPr id="2" name="Picture Placeholder 2">
            <a:extLst>
              <a:ext uri="{FF2B5EF4-FFF2-40B4-BE49-F238E27FC236}">
                <a16:creationId xmlns:a16="http://schemas.microsoft.com/office/drawing/2014/main" id="{3CD9F2DD-1CC3-479E-2E27-3216D31C3A3C}"/>
              </a:ext>
            </a:extLst>
          </p:cNvPr>
          <p:cNvSpPr>
            <a:spLocks noGrp="1"/>
          </p:cNvSpPr>
          <p:nvPr>
            <p:ph type="pic" sz="quarter" idx="14" hasCustomPrompt="1"/>
          </p:nvPr>
        </p:nvSpPr>
        <p:spPr>
          <a:xfrm>
            <a:off x="335025" y="324503"/>
            <a:ext cx="2824866" cy="927100"/>
          </a:xfrm>
        </p:spPr>
        <p:txBody>
          <a:bodyPr>
            <a:normAutofit/>
          </a:bodyPr>
          <a:lstStyle>
            <a:lvl1pPr marL="0" indent="0">
              <a:buNone/>
              <a:defRPr sz="1600">
                <a:solidFill>
                  <a:schemeClr val="tx1"/>
                </a:solidFill>
                <a:latin typeface="Arial" panose="020B0604020202020204" pitchFamily="34" charset="0"/>
                <a:cs typeface="Arial" panose="020B0604020202020204" pitchFamily="34" charset="0"/>
              </a:defRPr>
            </a:lvl1pPr>
          </a:lstStyle>
          <a:p>
            <a:r>
              <a:rPr lang="en-US" dirty="0"/>
              <a:t>Add your logo, re-crop and resize as needed</a:t>
            </a:r>
          </a:p>
        </p:txBody>
      </p:sp>
      <p:sp>
        <p:nvSpPr>
          <p:cNvPr id="4" name="Title 1">
            <a:extLst>
              <a:ext uri="{FF2B5EF4-FFF2-40B4-BE49-F238E27FC236}">
                <a16:creationId xmlns:a16="http://schemas.microsoft.com/office/drawing/2014/main" id="{5634CA86-4E42-E866-42D9-1D6F2AB400E2}"/>
              </a:ext>
            </a:extLst>
          </p:cNvPr>
          <p:cNvSpPr>
            <a:spLocks noGrp="1"/>
          </p:cNvSpPr>
          <p:nvPr>
            <p:ph type="ctrTitle" hasCustomPrompt="1"/>
          </p:nvPr>
        </p:nvSpPr>
        <p:spPr>
          <a:xfrm>
            <a:off x="338958" y="1778261"/>
            <a:ext cx="9963805" cy="520907"/>
          </a:xfrm>
        </p:spPr>
        <p:txBody>
          <a:bodyPr anchor="t" anchorCtr="0">
            <a:noAutofit/>
          </a:bodyPr>
          <a:lstStyle>
            <a:lvl1pPr algn="l">
              <a:lnSpc>
                <a:spcPts val="4400"/>
              </a:lnSpc>
              <a:defRPr sz="4200" b="1" i="0">
                <a:solidFill>
                  <a:schemeClr val="accent1"/>
                </a:solidFill>
                <a:latin typeface="Arial" panose="020B0604020202020204" pitchFamily="34" charset="0"/>
                <a:cs typeface="Arial" panose="020B0604020202020204" pitchFamily="34" charset="0"/>
              </a:defRPr>
            </a:lvl1pPr>
          </a:lstStyle>
          <a:p>
            <a:r>
              <a:rPr lang="en-US" dirty="0"/>
              <a:t>Main Title – Max 38 characters</a:t>
            </a:r>
          </a:p>
        </p:txBody>
      </p:sp>
      <p:sp>
        <p:nvSpPr>
          <p:cNvPr id="8" name="Text Placeholder 2">
            <a:extLst>
              <a:ext uri="{FF2B5EF4-FFF2-40B4-BE49-F238E27FC236}">
                <a16:creationId xmlns:a16="http://schemas.microsoft.com/office/drawing/2014/main" id="{EC19F679-B7C4-C058-A61F-7DF2305A493D}"/>
              </a:ext>
            </a:extLst>
          </p:cNvPr>
          <p:cNvSpPr>
            <a:spLocks noGrp="1"/>
          </p:cNvSpPr>
          <p:nvPr>
            <p:ph type="body" idx="1" hasCustomPrompt="1"/>
          </p:nvPr>
        </p:nvSpPr>
        <p:spPr>
          <a:xfrm>
            <a:off x="338958" y="2307394"/>
            <a:ext cx="9963805" cy="1825486"/>
          </a:xfrm>
        </p:spPr>
        <p:txBody>
          <a:bodyPr>
            <a:noAutofit/>
          </a:bodyPr>
          <a:lstStyle>
            <a:lvl1pPr marL="0" indent="0">
              <a:lnSpc>
                <a:spcPts val="4400"/>
              </a:lnSpc>
              <a:buNone/>
              <a:defRPr sz="4200" b="1" i="0">
                <a:solidFill>
                  <a:schemeClr val="accent3"/>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Secondary Title – Max 100 characters</a:t>
            </a:r>
          </a:p>
        </p:txBody>
      </p:sp>
      <p:sp>
        <p:nvSpPr>
          <p:cNvPr id="6" name="Text Placeholder 7">
            <a:extLst>
              <a:ext uri="{FF2B5EF4-FFF2-40B4-BE49-F238E27FC236}">
                <a16:creationId xmlns:a16="http://schemas.microsoft.com/office/drawing/2014/main" id="{2B69C17B-BB02-3108-D637-D723FE1BCCD2}"/>
              </a:ext>
            </a:extLst>
          </p:cNvPr>
          <p:cNvSpPr>
            <a:spLocks noGrp="1"/>
          </p:cNvSpPr>
          <p:nvPr>
            <p:ph type="body" sz="quarter" idx="12" hasCustomPrompt="1"/>
          </p:nvPr>
        </p:nvSpPr>
        <p:spPr>
          <a:xfrm>
            <a:off x="349885" y="5867858"/>
            <a:ext cx="4114800" cy="642269"/>
          </a:xfrm>
        </p:spPr>
        <p:txBody>
          <a:bodyPr tIns="0" bIns="0" anchor="b" anchorCtr="0">
            <a:noAutofit/>
          </a:bodyPr>
          <a:lstStyle>
            <a:lvl1pPr marL="0" indent="0">
              <a:lnSpc>
                <a:spcPts val="1640"/>
              </a:lnSpc>
              <a:spcBef>
                <a:spcPts val="0"/>
              </a:spcBef>
              <a:buNone/>
              <a:defRPr sz="1200" b="1">
                <a:solidFill>
                  <a:schemeClr val="tx1"/>
                </a:solidFill>
                <a:latin typeface="Arial" panose="020B0604020202020204" pitchFamily="34" charset="0"/>
                <a:cs typeface="Arial" panose="020B0604020202020204" pitchFamily="34" charset="0"/>
              </a:defRPr>
            </a:lvl1pPr>
          </a:lstStyle>
          <a:p>
            <a:r>
              <a:rPr lang="en-US" dirty="0"/>
              <a:t>Your Name</a:t>
            </a:r>
            <a:br>
              <a:rPr lang="en-US" dirty="0"/>
            </a:br>
            <a:r>
              <a:rPr lang="en-US" dirty="0"/>
              <a:t>Your Title</a:t>
            </a:r>
          </a:p>
        </p:txBody>
      </p:sp>
      <p:sp>
        <p:nvSpPr>
          <p:cNvPr id="9" name="Text Placeholder 7">
            <a:extLst>
              <a:ext uri="{FF2B5EF4-FFF2-40B4-BE49-F238E27FC236}">
                <a16:creationId xmlns:a16="http://schemas.microsoft.com/office/drawing/2014/main" id="{7FF7F33E-7AE1-3D61-54E6-F3EAA25683C4}"/>
              </a:ext>
            </a:extLst>
          </p:cNvPr>
          <p:cNvSpPr>
            <a:spLocks noGrp="1"/>
          </p:cNvSpPr>
          <p:nvPr>
            <p:ph type="body" sz="quarter" idx="13" hasCustomPrompt="1"/>
          </p:nvPr>
        </p:nvSpPr>
        <p:spPr>
          <a:xfrm>
            <a:off x="6191885" y="5867858"/>
            <a:ext cx="4114800" cy="642269"/>
          </a:xfrm>
        </p:spPr>
        <p:txBody>
          <a:bodyPr tIns="0" bIns="0" anchor="b" anchorCtr="0">
            <a:noAutofit/>
          </a:bodyPr>
          <a:lstStyle>
            <a:lvl1pPr marL="0" indent="0">
              <a:lnSpc>
                <a:spcPts val="1640"/>
              </a:lnSpc>
              <a:spcBef>
                <a:spcPts val="0"/>
              </a:spcBef>
              <a:buNone/>
              <a:defRPr sz="1200" b="1">
                <a:solidFill>
                  <a:schemeClr val="tx1"/>
                </a:solidFill>
                <a:latin typeface="Arial" panose="020B0604020202020204" pitchFamily="34" charset="0"/>
                <a:cs typeface="Arial" panose="020B0604020202020204" pitchFamily="34" charset="0"/>
              </a:defRPr>
            </a:lvl1pPr>
          </a:lstStyle>
          <a:p>
            <a:r>
              <a:rPr lang="en-US" dirty="0"/>
              <a:t>Presentation Date</a:t>
            </a:r>
          </a:p>
        </p:txBody>
      </p:sp>
    </p:spTree>
    <p:extLst>
      <p:ext uri="{BB962C8B-B14F-4D97-AF65-F5344CB8AC3E}">
        <p14:creationId xmlns:p14="http://schemas.microsoft.com/office/powerpoint/2010/main" val="3105213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Endorsed Brand, Re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2DA4FFB-26C5-FEA4-7430-D039D70FCF9D}"/>
              </a:ext>
            </a:extLst>
          </p:cNvPr>
          <p:cNvSpPr/>
          <p:nvPr userDrawn="1"/>
        </p:nvSpPr>
        <p:spPr>
          <a:xfrm>
            <a:off x="0" y="0"/>
            <a:ext cx="12192000" cy="6858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cs typeface="Arial" panose="020B0604020202020204" pitchFamily="34" charset="0"/>
            </a:endParaRPr>
          </a:p>
        </p:txBody>
      </p:sp>
      <p:pic>
        <p:nvPicPr>
          <p:cNvPr id="6" name="Graphic 5">
            <a:extLst>
              <a:ext uri="{FF2B5EF4-FFF2-40B4-BE49-F238E27FC236}">
                <a16:creationId xmlns:a16="http://schemas.microsoft.com/office/drawing/2014/main" id="{E952FD86-C603-1494-52EF-5BEF9CD10D5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014661" y="324503"/>
            <a:ext cx="954807" cy="591070"/>
          </a:xfrm>
          <a:prstGeom prst="rect">
            <a:avLst/>
          </a:prstGeom>
        </p:spPr>
      </p:pic>
      <p:sp>
        <p:nvSpPr>
          <p:cNvPr id="2" name="Picture Placeholder 2">
            <a:extLst>
              <a:ext uri="{FF2B5EF4-FFF2-40B4-BE49-F238E27FC236}">
                <a16:creationId xmlns:a16="http://schemas.microsoft.com/office/drawing/2014/main" id="{3CD9F2DD-1CC3-479E-2E27-3216D31C3A3C}"/>
              </a:ext>
            </a:extLst>
          </p:cNvPr>
          <p:cNvSpPr>
            <a:spLocks noGrp="1"/>
          </p:cNvSpPr>
          <p:nvPr>
            <p:ph type="pic" sz="quarter" idx="14" hasCustomPrompt="1"/>
          </p:nvPr>
        </p:nvSpPr>
        <p:spPr>
          <a:xfrm>
            <a:off x="335025" y="324503"/>
            <a:ext cx="2824866" cy="927100"/>
          </a:xfrm>
        </p:spPr>
        <p:txBody>
          <a:bodyPr>
            <a:normAutofit/>
          </a:bodyPr>
          <a:lstStyle>
            <a:lvl1pPr marL="0" indent="0">
              <a:buNone/>
              <a:defRPr sz="1600">
                <a:solidFill>
                  <a:schemeClr val="bg1"/>
                </a:solidFill>
                <a:latin typeface="Arial" panose="020B0604020202020204" pitchFamily="34" charset="0"/>
                <a:cs typeface="Arial" panose="020B0604020202020204" pitchFamily="34" charset="0"/>
              </a:defRPr>
            </a:lvl1pPr>
          </a:lstStyle>
          <a:p>
            <a:r>
              <a:rPr lang="en-US" dirty="0"/>
              <a:t>Add your logo, re-crop and resize as needed</a:t>
            </a:r>
          </a:p>
        </p:txBody>
      </p:sp>
      <p:sp>
        <p:nvSpPr>
          <p:cNvPr id="4" name="Title 1">
            <a:extLst>
              <a:ext uri="{FF2B5EF4-FFF2-40B4-BE49-F238E27FC236}">
                <a16:creationId xmlns:a16="http://schemas.microsoft.com/office/drawing/2014/main" id="{41E296DD-1B13-D98E-27AF-005F248EE83E}"/>
              </a:ext>
            </a:extLst>
          </p:cNvPr>
          <p:cNvSpPr>
            <a:spLocks noGrp="1"/>
          </p:cNvSpPr>
          <p:nvPr>
            <p:ph type="ctrTitle" hasCustomPrompt="1"/>
          </p:nvPr>
        </p:nvSpPr>
        <p:spPr>
          <a:xfrm>
            <a:off x="338958" y="1778261"/>
            <a:ext cx="9963805" cy="520907"/>
          </a:xfrm>
        </p:spPr>
        <p:txBody>
          <a:bodyPr anchor="t" anchorCtr="0">
            <a:noAutofit/>
          </a:bodyPr>
          <a:lstStyle>
            <a:lvl1pPr algn="l">
              <a:lnSpc>
                <a:spcPts val="4400"/>
              </a:lnSpc>
              <a:defRPr sz="4200" b="1" i="0">
                <a:solidFill>
                  <a:schemeClr val="bg1"/>
                </a:solidFill>
                <a:latin typeface="Arial" panose="020B0604020202020204" pitchFamily="34" charset="0"/>
                <a:cs typeface="Arial" panose="020B0604020202020204" pitchFamily="34" charset="0"/>
              </a:defRPr>
            </a:lvl1pPr>
          </a:lstStyle>
          <a:p>
            <a:r>
              <a:rPr lang="en-US" dirty="0"/>
              <a:t>Main Title – Max 38 characters</a:t>
            </a:r>
          </a:p>
        </p:txBody>
      </p:sp>
      <p:sp>
        <p:nvSpPr>
          <p:cNvPr id="8" name="Text Placeholder 2">
            <a:extLst>
              <a:ext uri="{FF2B5EF4-FFF2-40B4-BE49-F238E27FC236}">
                <a16:creationId xmlns:a16="http://schemas.microsoft.com/office/drawing/2014/main" id="{2B005292-39D5-523C-C41E-70D3546AE96C}"/>
              </a:ext>
            </a:extLst>
          </p:cNvPr>
          <p:cNvSpPr>
            <a:spLocks noGrp="1"/>
          </p:cNvSpPr>
          <p:nvPr>
            <p:ph type="body" idx="1" hasCustomPrompt="1"/>
          </p:nvPr>
        </p:nvSpPr>
        <p:spPr>
          <a:xfrm>
            <a:off x="338958" y="2307394"/>
            <a:ext cx="9963805" cy="1825486"/>
          </a:xfrm>
        </p:spPr>
        <p:txBody>
          <a:bodyPr>
            <a:noAutofit/>
          </a:bodyPr>
          <a:lstStyle>
            <a:lvl1pPr marL="0" indent="0">
              <a:lnSpc>
                <a:spcPts val="4400"/>
              </a:lnSpc>
              <a:buNone/>
              <a:defRPr sz="4200" b="1" i="0">
                <a:solidFill>
                  <a:schemeClr val="accent2"/>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Secondary Title – Max 100 characters</a:t>
            </a:r>
          </a:p>
        </p:txBody>
      </p:sp>
      <p:sp>
        <p:nvSpPr>
          <p:cNvPr id="3" name="Text Placeholder 7">
            <a:extLst>
              <a:ext uri="{FF2B5EF4-FFF2-40B4-BE49-F238E27FC236}">
                <a16:creationId xmlns:a16="http://schemas.microsoft.com/office/drawing/2014/main" id="{E4460080-8332-537E-67D0-445106FEC61F}"/>
              </a:ext>
            </a:extLst>
          </p:cNvPr>
          <p:cNvSpPr>
            <a:spLocks noGrp="1"/>
          </p:cNvSpPr>
          <p:nvPr>
            <p:ph type="body" sz="quarter" idx="12" hasCustomPrompt="1"/>
          </p:nvPr>
        </p:nvSpPr>
        <p:spPr>
          <a:xfrm>
            <a:off x="349885" y="5867858"/>
            <a:ext cx="4114800" cy="642269"/>
          </a:xfrm>
        </p:spPr>
        <p:txBody>
          <a:bodyPr tIns="0" bIns="0" anchor="b" anchorCtr="0">
            <a:noAutofit/>
          </a:bodyPr>
          <a:lstStyle>
            <a:lvl1pPr marL="0" indent="0">
              <a:lnSpc>
                <a:spcPts val="1640"/>
              </a:lnSpc>
              <a:spcBef>
                <a:spcPts val="0"/>
              </a:spcBef>
              <a:buNone/>
              <a:defRPr sz="1200" b="1">
                <a:solidFill>
                  <a:schemeClr val="bg1"/>
                </a:solidFill>
                <a:latin typeface="Arial" panose="020B0604020202020204" pitchFamily="34" charset="0"/>
                <a:cs typeface="Arial" panose="020B0604020202020204" pitchFamily="34" charset="0"/>
              </a:defRPr>
            </a:lvl1pPr>
          </a:lstStyle>
          <a:p>
            <a:r>
              <a:rPr lang="en-US" dirty="0"/>
              <a:t>Your Name</a:t>
            </a:r>
            <a:br>
              <a:rPr lang="en-US" dirty="0"/>
            </a:br>
            <a:r>
              <a:rPr lang="en-US" dirty="0"/>
              <a:t>Your Title</a:t>
            </a:r>
          </a:p>
        </p:txBody>
      </p:sp>
      <p:sp>
        <p:nvSpPr>
          <p:cNvPr id="10" name="Text Placeholder 7">
            <a:extLst>
              <a:ext uri="{FF2B5EF4-FFF2-40B4-BE49-F238E27FC236}">
                <a16:creationId xmlns:a16="http://schemas.microsoft.com/office/drawing/2014/main" id="{44635A93-6564-ADEF-6048-9E8C1D0BE056}"/>
              </a:ext>
            </a:extLst>
          </p:cNvPr>
          <p:cNvSpPr>
            <a:spLocks noGrp="1"/>
          </p:cNvSpPr>
          <p:nvPr>
            <p:ph type="body" sz="quarter" idx="13" hasCustomPrompt="1"/>
          </p:nvPr>
        </p:nvSpPr>
        <p:spPr>
          <a:xfrm>
            <a:off x="6191885" y="5867858"/>
            <a:ext cx="4114800" cy="642269"/>
          </a:xfrm>
        </p:spPr>
        <p:txBody>
          <a:bodyPr tIns="0" bIns="0" anchor="b" anchorCtr="0">
            <a:noAutofit/>
          </a:bodyPr>
          <a:lstStyle>
            <a:lvl1pPr marL="0" indent="0">
              <a:lnSpc>
                <a:spcPts val="1640"/>
              </a:lnSpc>
              <a:spcBef>
                <a:spcPts val="0"/>
              </a:spcBef>
              <a:buNone/>
              <a:defRPr sz="1200" b="1">
                <a:solidFill>
                  <a:schemeClr val="bg1"/>
                </a:solidFill>
                <a:latin typeface="Arial" panose="020B0604020202020204" pitchFamily="34" charset="0"/>
                <a:cs typeface="Arial" panose="020B0604020202020204" pitchFamily="34" charset="0"/>
              </a:defRPr>
            </a:lvl1pPr>
          </a:lstStyle>
          <a:p>
            <a:r>
              <a:rPr lang="en-US" dirty="0"/>
              <a:t>Presentation Date</a:t>
            </a:r>
          </a:p>
        </p:txBody>
      </p:sp>
    </p:spTree>
    <p:extLst>
      <p:ext uri="{BB962C8B-B14F-4D97-AF65-F5344CB8AC3E}">
        <p14:creationId xmlns:p14="http://schemas.microsoft.com/office/powerpoint/2010/main" val="346006528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ection Divider – White, Gray Text">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2E32FB2-5489-C66D-B7C0-31A676A78461}"/>
              </a:ext>
            </a:extLst>
          </p:cNvPr>
          <p:cNvSpPr txBox="1"/>
          <p:nvPr userDrawn="1"/>
        </p:nvSpPr>
        <p:spPr>
          <a:xfrm>
            <a:off x="313481" y="6366860"/>
            <a:ext cx="2648607" cy="254657"/>
          </a:xfrm>
          <a:prstGeom prst="rect">
            <a:avLst/>
          </a:prstGeom>
          <a:noFill/>
        </p:spPr>
        <p:txBody>
          <a:bodyPr wrap="square" lIns="0" rIns="0" rtlCol="0">
            <a:spAutoFit/>
          </a:bodyPr>
          <a:lstStyle/>
          <a:p>
            <a:r>
              <a:rPr lang="en-US" sz="1000" dirty="0">
                <a:solidFill>
                  <a:schemeClr val="tx1"/>
                </a:solidFill>
                <a:effectLst/>
                <a:latin typeface="Arial" panose="020B0604020202020204" pitchFamily="34" charset="0"/>
                <a:cs typeface="Arial" panose="020B0604020202020204" pitchFamily="34" charset="0"/>
              </a:rPr>
              <a:t>Massachusetts Institute of Technology</a:t>
            </a:r>
          </a:p>
        </p:txBody>
      </p:sp>
      <p:sp>
        <p:nvSpPr>
          <p:cNvPr id="12" name="TextBox 11">
            <a:extLst>
              <a:ext uri="{FF2B5EF4-FFF2-40B4-BE49-F238E27FC236}">
                <a16:creationId xmlns:a16="http://schemas.microsoft.com/office/drawing/2014/main" id="{E8C9DC30-F95B-CD3B-9467-CEE586787A08}"/>
              </a:ext>
            </a:extLst>
          </p:cNvPr>
          <p:cNvSpPr txBox="1"/>
          <p:nvPr userDrawn="1"/>
        </p:nvSpPr>
        <p:spPr>
          <a:xfrm>
            <a:off x="9229912" y="6350714"/>
            <a:ext cx="2648607" cy="246221"/>
          </a:xfrm>
          <a:prstGeom prst="rect">
            <a:avLst/>
          </a:prstGeom>
          <a:noFill/>
        </p:spPr>
        <p:txBody>
          <a:bodyPr wrap="square" lIns="0" rIns="0" rtlCol="0">
            <a:spAutoFit/>
          </a:bodyPr>
          <a:lstStyle/>
          <a:p>
            <a:pPr algn="r"/>
            <a:fld id="{F0F02A92-B497-3B47-85FA-49EC792AEAD1}" type="slidenum">
              <a:rPr lang="en-US" sz="1000" smtClean="0">
                <a:solidFill>
                  <a:schemeClr val="tx1"/>
                </a:solidFill>
                <a:latin typeface="Arial" panose="020B0604020202020204" pitchFamily="34" charset="0"/>
                <a:cs typeface="Arial" panose="020B0604020202020204" pitchFamily="34" charset="0"/>
              </a:rPr>
              <a:pPr/>
              <a:t>‹#›</a:t>
            </a:fld>
            <a:endParaRPr lang="en-US" sz="1000" b="0" i="0" dirty="0">
              <a:solidFill>
                <a:schemeClr val="tx1"/>
              </a:solidFill>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764C8FD2-B36E-4547-BA9B-A1118D478979}"/>
              </a:ext>
            </a:extLst>
          </p:cNvPr>
          <p:cNvSpPr>
            <a:spLocks noGrp="1"/>
          </p:cNvSpPr>
          <p:nvPr>
            <p:ph type="title" hasCustomPrompt="1"/>
          </p:nvPr>
        </p:nvSpPr>
        <p:spPr>
          <a:xfrm>
            <a:off x="313481" y="267775"/>
            <a:ext cx="9944616" cy="532105"/>
          </a:xfrm>
        </p:spPr>
        <p:txBody>
          <a:bodyPr anchor="t" anchorCtr="0">
            <a:noAutofit/>
          </a:bodyPr>
          <a:lstStyle>
            <a:lvl1pPr>
              <a:lnSpc>
                <a:spcPts val="4320"/>
              </a:lnSpc>
              <a:defRPr sz="4200" b="1" i="0">
                <a:solidFill>
                  <a:schemeClr val="accent1"/>
                </a:solidFill>
                <a:latin typeface="Arial" panose="020B0604020202020204" pitchFamily="34" charset="0"/>
                <a:cs typeface="Arial" panose="020B0604020202020204" pitchFamily="34" charset="0"/>
              </a:defRPr>
            </a:lvl1pPr>
          </a:lstStyle>
          <a:p>
            <a:r>
              <a:rPr lang="en-US" dirty="0"/>
              <a:t>Section Divider – Max 38 characters</a:t>
            </a:r>
          </a:p>
        </p:txBody>
      </p:sp>
      <p:sp>
        <p:nvSpPr>
          <p:cNvPr id="5" name="Text Placeholder 2">
            <a:extLst>
              <a:ext uri="{FF2B5EF4-FFF2-40B4-BE49-F238E27FC236}">
                <a16:creationId xmlns:a16="http://schemas.microsoft.com/office/drawing/2014/main" id="{CD259E7C-908B-A780-68F5-F2B1C81BE553}"/>
              </a:ext>
            </a:extLst>
          </p:cNvPr>
          <p:cNvSpPr>
            <a:spLocks noGrp="1"/>
          </p:cNvSpPr>
          <p:nvPr>
            <p:ph type="body" idx="1" hasCustomPrompt="1"/>
          </p:nvPr>
        </p:nvSpPr>
        <p:spPr>
          <a:xfrm>
            <a:off x="313481" y="806834"/>
            <a:ext cx="9944616" cy="1978408"/>
          </a:xfrm>
        </p:spPr>
        <p:txBody>
          <a:bodyPr>
            <a:noAutofit/>
          </a:bodyPr>
          <a:lstStyle>
            <a:lvl1pPr marL="0" indent="0">
              <a:lnSpc>
                <a:spcPts val="4320"/>
              </a:lnSpc>
              <a:buNone/>
              <a:defRPr sz="4200" b="1" i="0">
                <a:solidFill>
                  <a:schemeClr val="accent3"/>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Description – Max 130 characters</a:t>
            </a:r>
          </a:p>
        </p:txBody>
      </p:sp>
    </p:spTree>
    <p:extLst>
      <p:ext uri="{BB962C8B-B14F-4D97-AF65-F5344CB8AC3E}">
        <p14:creationId xmlns:p14="http://schemas.microsoft.com/office/powerpoint/2010/main" val="150417028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Quote Slide – White, Gray text">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4489839-2387-FFD3-DCFE-9ADA5528D14A}"/>
              </a:ext>
            </a:extLst>
          </p:cNvPr>
          <p:cNvSpPr txBox="1"/>
          <p:nvPr userDrawn="1"/>
        </p:nvSpPr>
        <p:spPr>
          <a:xfrm>
            <a:off x="9229912" y="6350714"/>
            <a:ext cx="2648607" cy="246221"/>
          </a:xfrm>
          <a:prstGeom prst="rect">
            <a:avLst/>
          </a:prstGeom>
          <a:noFill/>
        </p:spPr>
        <p:txBody>
          <a:bodyPr wrap="square" lIns="0" rIns="0" rtlCol="0">
            <a:spAutoFit/>
          </a:bodyPr>
          <a:lstStyle/>
          <a:p>
            <a:pPr algn="r"/>
            <a:fld id="{F0F02A92-B497-3B47-85FA-49EC792AEAD1}" type="slidenum">
              <a:rPr lang="en-US" sz="1000" smtClean="0">
                <a:solidFill>
                  <a:schemeClr val="tx1"/>
                </a:solidFill>
                <a:latin typeface="Arial" panose="020B0604020202020204" pitchFamily="34" charset="0"/>
                <a:cs typeface="Arial" panose="020B0604020202020204" pitchFamily="34" charset="0"/>
              </a:rPr>
              <a:pPr/>
              <a:t>‹#›</a:t>
            </a:fld>
            <a:endParaRPr lang="en-US" sz="1000" b="0" i="0" dirty="0">
              <a:solidFill>
                <a:schemeClr val="tx1"/>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72C4A604-913B-0501-08AA-548D08103F54}"/>
              </a:ext>
            </a:extLst>
          </p:cNvPr>
          <p:cNvSpPr txBox="1"/>
          <p:nvPr userDrawn="1"/>
        </p:nvSpPr>
        <p:spPr>
          <a:xfrm>
            <a:off x="313481" y="6366860"/>
            <a:ext cx="2648607" cy="254657"/>
          </a:xfrm>
          <a:prstGeom prst="rect">
            <a:avLst/>
          </a:prstGeom>
          <a:noFill/>
        </p:spPr>
        <p:txBody>
          <a:bodyPr wrap="square" lIns="0" rIns="0" rtlCol="0">
            <a:spAutoFit/>
          </a:bodyPr>
          <a:lstStyle/>
          <a:p>
            <a:r>
              <a:rPr lang="en-US" sz="1000" dirty="0">
                <a:solidFill>
                  <a:schemeClr val="tx1"/>
                </a:solidFill>
                <a:effectLst/>
                <a:latin typeface="Arial" panose="020B0604020202020204" pitchFamily="34" charset="0"/>
                <a:cs typeface="Arial" panose="020B0604020202020204" pitchFamily="34" charset="0"/>
              </a:rPr>
              <a:t>Massachusetts Institute of Technology</a:t>
            </a:r>
          </a:p>
        </p:txBody>
      </p:sp>
      <p:sp>
        <p:nvSpPr>
          <p:cNvPr id="2" name="Title 1">
            <a:extLst>
              <a:ext uri="{FF2B5EF4-FFF2-40B4-BE49-F238E27FC236}">
                <a16:creationId xmlns:a16="http://schemas.microsoft.com/office/drawing/2014/main" id="{26F1E197-5D52-1BEE-D008-06ED96E7BF1B}"/>
              </a:ext>
            </a:extLst>
          </p:cNvPr>
          <p:cNvSpPr>
            <a:spLocks noGrp="1"/>
          </p:cNvSpPr>
          <p:nvPr>
            <p:ph type="title" hasCustomPrompt="1"/>
          </p:nvPr>
        </p:nvSpPr>
        <p:spPr>
          <a:xfrm>
            <a:off x="313481" y="425731"/>
            <a:ext cx="9944616" cy="3554956"/>
          </a:xfrm>
        </p:spPr>
        <p:txBody>
          <a:bodyPr anchor="t" anchorCtr="0">
            <a:noAutofit/>
          </a:bodyPr>
          <a:lstStyle>
            <a:lvl1pPr marL="293688" indent="-293688">
              <a:lnSpc>
                <a:spcPct val="100000"/>
              </a:lnSpc>
              <a:tabLst/>
              <a:defRPr sz="4200" b="1" i="0">
                <a:solidFill>
                  <a:schemeClr val="accent3"/>
                </a:solidFill>
                <a:latin typeface="Arial" panose="020B0604020202020204" pitchFamily="34" charset="0"/>
                <a:cs typeface="Arial" panose="020B0604020202020204" pitchFamily="34" charset="0"/>
              </a:defRPr>
            </a:lvl1pPr>
          </a:lstStyle>
          <a:p>
            <a:r>
              <a:rPr lang="en-US" dirty="0"/>
              <a:t>“Quote Text – Max 180 characters”</a:t>
            </a:r>
          </a:p>
        </p:txBody>
      </p:sp>
      <p:sp>
        <p:nvSpPr>
          <p:cNvPr id="9" name="Text Placeholder 3">
            <a:extLst>
              <a:ext uri="{FF2B5EF4-FFF2-40B4-BE49-F238E27FC236}">
                <a16:creationId xmlns:a16="http://schemas.microsoft.com/office/drawing/2014/main" id="{3B517E05-4DDD-0D01-734E-3DE7A861723D}"/>
              </a:ext>
            </a:extLst>
          </p:cNvPr>
          <p:cNvSpPr>
            <a:spLocks noGrp="1"/>
          </p:cNvSpPr>
          <p:nvPr>
            <p:ph type="body" sz="half" idx="2" hasCustomPrompt="1"/>
          </p:nvPr>
        </p:nvSpPr>
        <p:spPr>
          <a:xfrm>
            <a:off x="313481" y="4842080"/>
            <a:ext cx="6520135" cy="254658"/>
          </a:xfrm>
        </p:spPr>
        <p:txBody>
          <a:bodyPr>
            <a:noAutofit/>
          </a:bodyPr>
          <a:lstStyle>
            <a:lvl1pPr marL="0" indent="0">
              <a:lnSpc>
                <a:spcPts val="1700"/>
              </a:lnSpc>
              <a:spcBef>
                <a:spcPts val="0"/>
              </a:spcBef>
              <a:spcAft>
                <a:spcPts val="1200"/>
              </a:spcAft>
              <a:buNone/>
              <a:defRPr sz="2000" b="1">
                <a:solidFill>
                  <a:schemeClr val="tx1"/>
                </a:solidFill>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marR="0" lvl="0" indent="0" algn="l" defTabSz="914400" rtl="0" eaLnBrk="1" fontAlgn="auto" latinLnBrk="0" hangingPunct="1">
              <a:lnSpc>
                <a:spcPts val="1700"/>
              </a:lnSpc>
              <a:spcBef>
                <a:spcPts val="0"/>
              </a:spcBef>
              <a:spcAft>
                <a:spcPts val="1200"/>
              </a:spcAft>
              <a:buClrTx/>
              <a:buSzTx/>
              <a:buFont typeface="Arial" panose="020B0604020202020204" pitchFamily="34" charset="0"/>
              <a:buNone/>
              <a:tabLst/>
              <a:defRPr/>
            </a:pPr>
            <a:r>
              <a:rPr lang="en-US" dirty="0"/>
              <a:t>Quote Author ’XX</a:t>
            </a:r>
          </a:p>
        </p:txBody>
      </p:sp>
      <p:sp>
        <p:nvSpPr>
          <p:cNvPr id="10" name="Text Placeholder 3">
            <a:extLst>
              <a:ext uri="{FF2B5EF4-FFF2-40B4-BE49-F238E27FC236}">
                <a16:creationId xmlns:a16="http://schemas.microsoft.com/office/drawing/2014/main" id="{8DC814A5-9BDD-158B-D8F6-CBAFB7B3680A}"/>
              </a:ext>
            </a:extLst>
          </p:cNvPr>
          <p:cNvSpPr>
            <a:spLocks noGrp="1"/>
          </p:cNvSpPr>
          <p:nvPr>
            <p:ph type="body" sz="half" idx="10" hasCustomPrompt="1"/>
          </p:nvPr>
        </p:nvSpPr>
        <p:spPr>
          <a:xfrm>
            <a:off x="313481" y="5213144"/>
            <a:ext cx="6520135" cy="783463"/>
          </a:xfrm>
        </p:spPr>
        <p:txBody>
          <a:bodyPr>
            <a:noAutofit/>
          </a:bodyPr>
          <a:lstStyle>
            <a:lvl1pPr marL="0" indent="0">
              <a:lnSpc>
                <a:spcPct val="100000"/>
              </a:lnSpc>
              <a:spcBef>
                <a:spcPts val="0"/>
              </a:spcBef>
              <a:spcAft>
                <a:spcPts val="1200"/>
              </a:spcAft>
              <a:buNone/>
              <a:defRPr sz="1600" b="0" i="1">
                <a:solidFill>
                  <a:schemeClr val="tx1"/>
                </a:solidFill>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Quote Author Title</a:t>
            </a:r>
          </a:p>
        </p:txBody>
      </p:sp>
      <p:cxnSp>
        <p:nvCxnSpPr>
          <p:cNvPr id="11" name="Straight Connector 10">
            <a:extLst>
              <a:ext uri="{FF2B5EF4-FFF2-40B4-BE49-F238E27FC236}">
                <a16:creationId xmlns:a16="http://schemas.microsoft.com/office/drawing/2014/main" id="{C7E1E4DD-5602-9E88-2C02-25456206D622}"/>
              </a:ext>
            </a:extLst>
          </p:cNvPr>
          <p:cNvCxnSpPr>
            <a:cxnSpLocks/>
          </p:cNvCxnSpPr>
          <p:nvPr userDrawn="1"/>
        </p:nvCxnSpPr>
        <p:spPr>
          <a:xfrm>
            <a:off x="319421" y="4413678"/>
            <a:ext cx="180198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1492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Divider – Re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702360E-8964-C14F-66A7-0D9C2AA4713B}"/>
              </a:ext>
            </a:extLst>
          </p:cNvPr>
          <p:cNvSpPr/>
          <p:nvPr userDrawn="1"/>
        </p:nvSpPr>
        <p:spPr>
          <a:xfrm>
            <a:off x="0" y="0"/>
            <a:ext cx="12192000" cy="6858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7E566F76-B9BE-CDE9-91E9-A22BFEBB480F}"/>
              </a:ext>
            </a:extLst>
          </p:cNvPr>
          <p:cNvSpPr>
            <a:spLocks noGrp="1"/>
          </p:cNvSpPr>
          <p:nvPr>
            <p:ph type="title" hasCustomPrompt="1"/>
          </p:nvPr>
        </p:nvSpPr>
        <p:spPr>
          <a:xfrm>
            <a:off x="313481" y="267775"/>
            <a:ext cx="9944616" cy="532105"/>
          </a:xfrm>
        </p:spPr>
        <p:txBody>
          <a:bodyPr anchor="t" anchorCtr="0">
            <a:noAutofit/>
          </a:bodyPr>
          <a:lstStyle>
            <a:lvl1pPr>
              <a:lnSpc>
                <a:spcPts val="4320"/>
              </a:lnSpc>
              <a:defRPr sz="4200" b="1" i="0">
                <a:solidFill>
                  <a:schemeClr val="bg1"/>
                </a:solidFill>
                <a:latin typeface="Arial" panose="020B0604020202020204" pitchFamily="34" charset="0"/>
                <a:cs typeface="Arial" panose="020B0604020202020204" pitchFamily="34" charset="0"/>
              </a:defRPr>
            </a:lvl1pPr>
          </a:lstStyle>
          <a:p>
            <a:r>
              <a:rPr lang="en-US" dirty="0"/>
              <a:t>Section Divider – Max 38 characters</a:t>
            </a:r>
          </a:p>
        </p:txBody>
      </p:sp>
      <p:sp>
        <p:nvSpPr>
          <p:cNvPr id="3" name="Text Placeholder 2">
            <a:extLst>
              <a:ext uri="{FF2B5EF4-FFF2-40B4-BE49-F238E27FC236}">
                <a16:creationId xmlns:a16="http://schemas.microsoft.com/office/drawing/2014/main" id="{373F7D57-EF37-A702-AA25-5345A9CA56AA}"/>
              </a:ext>
            </a:extLst>
          </p:cNvPr>
          <p:cNvSpPr>
            <a:spLocks noGrp="1"/>
          </p:cNvSpPr>
          <p:nvPr>
            <p:ph type="body" idx="1" hasCustomPrompt="1"/>
          </p:nvPr>
        </p:nvSpPr>
        <p:spPr>
          <a:xfrm>
            <a:off x="313481" y="806834"/>
            <a:ext cx="9944616" cy="1978408"/>
          </a:xfrm>
        </p:spPr>
        <p:txBody>
          <a:bodyPr>
            <a:noAutofit/>
          </a:bodyPr>
          <a:lstStyle>
            <a:lvl1pPr marL="0" indent="0">
              <a:lnSpc>
                <a:spcPts val="4320"/>
              </a:lnSpc>
              <a:buNone/>
              <a:defRPr sz="4200" b="1" i="0">
                <a:solidFill>
                  <a:schemeClr val="accent2"/>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Description – Max 130 characters</a:t>
            </a:r>
          </a:p>
        </p:txBody>
      </p:sp>
      <p:sp>
        <p:nvSpPr>
          <p:cNvPr id="10" name="TextBox 9">
            <a:extLst>
              <a:ext uri="{FF2B5EF4-FFF2-40B4-BE49-F238E27FC236}">
                <a16:creationId xmlns:a16="http://schemas.microsoft.com/office/drawing/2014/main" id="{C2E32FB2-5489-C66D-B7C0-31A676A78461}"/>
              </a:ext>
            </a:extLst>
          </p:cNvPr>
          <p:cNvSpPr txBox="1"/>
          <p:nvPr userDrawn="1"/>
        </p:nvSpPr>
        <p:spPr>
          <a:xfrm>
            <a:off x="313481" y="6366860"/>
            <a:ext cx="2648607" cy="254657"/>
          </a:xfrm>
          <a:prstGeom prst="rect">
            <a:avLst/>
          </a:prstGeom>
          <a:noFill/>
        </p:spPr>
        <p:txBody>
          <a:bodyPr wrap="square" lIns="0" rIns="0" rtlCol="0">
            <a:spAutoFit/>
          </a:bodyPr>
          <a:lstStyle/>
          <a:p>
            <a:r>
              <a:rPr lang="en-US" sz="1000" dirty="0">
                <a:solidFill>
                  <a:schemeClr val="bg1"/>
                </a:solidFill>
                <a:effectLst/>
                <a:latin typeface="Arial" panose="020B0604020202020204" pitchFamily="34" charset="0"/>
                <a:cs typeface="Arial" panose="020B0604020202020204" pitchFamily="34" charset="0"/>
              </a:rPr>
              <a:t>Massachusetts Institute of Technology</a:t>
            </a:r>
          </a:p>
        </p:txBody>
      </p:sp>
      <p:sp>
        <p:nvSpPr>
          <p:cNvPr id="12" name="TextBox 11">
            <a:extLst>
              <a:ext uri="{FF2B5EF4-FFF2-40B4-BE49-F238E27FC236}">
                <a16:creationId xmlns:a16="http://schemas.microsoft.com/office/drawing/2014/main" id="{E8C9DC30-F95B-CD3B-9467-CEE586787A08}"/>
              </a:ext>
            </a:extLst>
          </p:cNvPr>
          <p:cNvSpPr txBox="1"/>
          <p:nvPr userDrawn="1"/>
        </p:nvSpPr>
        <p:spPr>
          <a:xfrm>
            <a:off x="9229912" y="6350714"/>
            <a:ext cx="2648607" cy="246221"/>
          </a:xfrm>
          <a:prstGeom prst="rect">
            <a:avLst/>
          </a:prstGeom>
          <a:noFill/>
        </p:spPr>
        <p:txBody>
          <a:bodyPr wrap="square" lIns="0" rIns="0" rtlCol="0">
            <a:spAutoFit/>
          </a:bodyPr>
          <a:lstStyle/>
          <a:p>
            <a:pPr algn="r"/>
            <a:fld id="{F0F02A92-B497-3B47-85FA-49EC792AEAD1}" type="slidenum">
              <a:rPr lang="en-US" sz="1000" smtClean="0">
                <a:solidFill>
                  <a:schemeClr val="bg1"/>
                </a:solidFill>
                <a:latin typeface="Arial" panose="020B0604020202020204" pitchFamily="34" charset="0"/>
                <a:cs typeface="Arial" panose="020B0604020202020204" pitchFamily="34" charset="0"/>
              </a:rPr>
              <a:pPr/>
              <a:t>‹#›</a:t>
            </a:fld>
            <a:endParaRPr lang="en-US" sz="1000" b="0" i="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9641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Slide – Re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702360E-8964-C14F-66A7-0D9C2AA4713B}"/>
              </a:ext>
            </a:extLst>
          </p:cNvPr>
          <p:cNvSpPr/>
          <p:nvPr userDrawn="1"/>
        </p:nvSpPr>
        <p:spPr>
          <a:xfrm>
            <a:off x="0" y="0"/>
            <a:ext cx="12192000" cy="6858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7E566F76-B9BE-CDE9-91E9-A22BFEBB480F}"/>
              </a:ext>
            </a:extLst>
          </p:cNvPr>
          <p:cNvSpPr>
            <a:spLocks noGrp="1"/>
          </p:cNvSpPr>
          <p:nvPr>
            <p:ph type="title" hasCustomPrompt="1"/>
          </p:nvPr>
        </p:nvSpPr>
        <p:spPr>
          <a:xfrm>
            <a:off x="313481" y="425731"/>
            <a:ext cx="9944616" cy="3554956"/>
          </a:xfrm>
        </p:spPr>
        <p:txBody>
          <a:bodyPr anchor="t" anchorCtr="0">
            <a:noAutofit/>
          </a:bodyPr>
          <a:lstStyle>
            <a:lvl1pPr marL="293688" indent="-293688">
              <a:lnSpc>
                <a:spcPct val="100000"/>
              </a:lnSpc>
              <a:tabLst/>
              <a:defRPr sz="4200" b="1" i="0">
                <a:solidFill>
                  <a:schemeClr val="bg1"/>
                </a:solidFill>
                <a:latin typeface="Arial" panose="020B0604020202020204" pitchFamily="34" charset="0"/>
                <a:cs typeface="Arial" panose="020B0604020202020204" pitchFamily="34" charset="0"/>
              </a:defRPr>
            </a:lvl1pPr>
          </a:lstStyle>
          <a:p>
            <a:r>
              <a:rPr lang="en-US" dirty="0"/>
              <a:t>“Quote Text – Max 180 characters”</a:t>
            </a:r>
          </a:p>
        </p:txBody>
      </p:sp>
      <p:sp>
        <p:nvSpPr>
          <p:cNvPr id="10" name="TextBox 9">
            <a:extLst>
              <a:ext uri="{FF2B5EF4-FFF2-40B4-BE49-F238E27FC236}">
                <a16:creationId xmlns:a16="http://schemas.microsoft.com/office/drawing/2014/main" id="{C2E32FB2-5489-C66D-B7C0-31A676A78461}"/>
              </a:ext>
            </a:extLst>
          </p:cNvPr>
          <p:cNvSpPr txBox="1"/>
          <p:nvPr userDrawn="1"/>
        </p:nvSpPr>
        <p:spPr>
          <a:xfrm>
            <a:off x="313481" y="6366860"/>
            <a:ext cx="2648607" cy="254657"/>
          </a:xfrm>
          <a:prstGeom prst="rect">
            <a:avLst/>
          </a:prstGeom>
          <a:noFill/>
        </p:spPr>
        <p:txBody>
          <a:bodyPr wrap="square" lIns="0" rIns="0" rtlCol="0">
            <a:spAutoFit/>
          </a:bodyPr>
          <a:lstStyle/>
          <a:p>
            <a:r>
              <a:rPr lang="en-US" sz="1000" dirty="0">
                <a:solidFill>
                  <a:schemeClr val="bg1"/>
                </a:solidFill>
                <a:effectLst/>
                <a:latin typeface="Arial" panose="020B0604020202020204" pitchFamily="34" charset="0"/>
                <a:cs typeface="Arial" panose="020B0604020202020204" pitchFamily="34" charset="0"/>
              </a:rPr>
              <a:t>Massachusetts Institute of Technology</a:t>
            </a:r>
          </a:p>
        </p:txBody>
      </p:sp>
      <p:sp>
        <p:nvSpPr>
          <p:cNvPr id="12" name="TextBox 11">
            <a:extLst>
              <a:ext uri="{FF2B5EF4-FFF2-40B4-BE49-F238E27FC236}">
                <a16:creationId xmlns:a16="http://schemas.microsoft.com/office/drawing/2014/main" id="{E8C9DC30-F95B-CD3B-9467-CEE586787A08}"/>
              </a:ext>
            </a:extLst>
          </p:cNvPr>
          <p:cNvSpPr txBox="1"/>
          <p:nvPr userDrawn="1"/>
        </p:nvSpPr>
        <p:spPr>
          <a:xfrm>
            <a:off x="9229912" y="6350714"/>
            <a:ext cx="2648607" cy="246221"/>
          </a:xfrm>
          <a:prstGeom prst="rect">
            <a:avLst/>
          </a:prstGeom>
          <a:noFill/>
        </p:spPr>
        <p:txBody>
          <a:bodyPr wrap="square" lIns="0" rIns="0" rtlCol="0">
            <a:spAutoFit/>
          </a:bodyPr>
          <a:lstStyle/>
          <a:p>
            <a:pPr algn="r"/>
            <a:fld id="{F0F02A92-B497-3B47-85FA-49EC792AEAD1}" type="slidenum">
              <a:rPr lang="en-US" sz="1000" smtClean="0">
                <a:solidFill>
                  <a:schemeClr val="bg1"/>
                </a:solidFill>
                <a:latin typeface="Arial" panose="020B0604020202020204" pitchFamily="34" charset="0"/>
                <a:cs typeface="Arial" panose="020B0604020202020204" pitchFamily="34" charset="0"/>
              </a:rPr>
              <a:pPr/>
              <a:t>‹#›</a:t>
            </a:fld>
            <a:endParaRPr lang="en-US" sz="1000" b="0" i="0" dirty="0">
              <a:solidFill>
                <a:schemeClr val="bg1"/>
              </a:solidFill>
              <a:latin typeface="Arial" panose="020B0604020202020204" pitchFamily="34" charset="0"/>
              <a:cs typeface="Arial" panose="020B0604020202020204" pitchFamily="34" charset="0"/>
            </a:endParaRPr>
          </a:p>
        </p:txBody>
      </p:sp>
      <p:cxnSp>
        <p:nvCxnSpPr>
          <p:cNvPr id="4" name="Straight Connector 3">
            <a:extLst>
              <a:ext uri="{FF2B5EF4-FFF2-40B4-BE49-F238E27FC236}">
                <a16:creationId xmlns:a16="http://schemas.microsoft.com/office/drawing/2014/main" id="{C478DDD3-3229-C4C2-050D-B6AFCF902435}"/>
              </a:ext>
            </a:extLst>
          </p:cNvPr>
          <p:cNvCxnSpPr>
            <a:cxnSpLocks/>
          </p:cNvCxnSpPr>
          <p:nvPr userDrawn="1"/>
        </p:nvCxnSpPr>
        <p:spPr>
          <a:xfrm>
            <a:off x="319421" y="4413678"/>
            <a:ext cx="180198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3">
            <a:extLst>
              <a:ext uri="{FF2B5EF4-FFF2-40B4-BE49-F238E27FC236}">
                <a16:creationId xmlns:a16="http://schemas.microsoft.com/office/drawing/2014/main" id="{E121F57E-7A3D-523B-1263-2147287CBB0E}"/>
              </a:ext>
            </a:extLst>
          </p:cNvPr>
          <p:cNvSpPr>
            <a:spLocks noGrp="1"/>
          </p:cNvSpPr>
          <p:nvPr>
            <p:ph type="body" sz="half" idx="2" hasCustomPrompt="1"/>
          </p:nvPr>
        </p:nvSpPr>
        <p:spPr>
          <a:xfrm>
            <a:off x="313481" y="4842080"/>
            <a:ext cx="6520135" cy="254658"/>
          </a:xfrm>
        </p:spPr>
        <p:txBody>
          <a:bodyPr>
            <a:noAutofit/>
          </a:bodyPr>
          <a:lstStyle>
            <a:lvl1pPr marL="0" indent="0">
              <a:lnSpc>
                <a:spcPts val="1700"/>
              </a:lnSpc>
              <a:spcBef>
                <a:spcPts val="0"/>
              </a:spcBef>
              <a:spcAft>
                <a:spcPts val="1200"/>
              </a:spcAft>
              <a:buNone/>
              <a:defRPr sz="2000" b="1">
                <a:solidFill>
                  <a:schemeClr val="bg1"/>
                </a:solidFill>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marR="0" lvl="0" indent="0" algn="l" defTabSz="914400" rtl="0" eaLnBrk="1" fontAlgn="auto" latinLnBrk="0" hangingPunct="1">
              <a:lnSpc>
                <a:spcPts val="1700"/>
              </a:lnSpc>
              <a:spcBef>
                <a:spcPts val="0"/>
              </a:spcBef>
              <a:spcAft>
                <a:spcPts val="1200"/>
              </a:spcAft>
              <a:buClrTx/>
              <a:buSzTx/>
              <a:buFont typeface="Arial" panose="020B0604020202020204" pitchFamily="34" charset="0"/>
              <a:buNone/>
              <a:tabLst/>
              <a:defRPr/>
            </a:pPr>
            <a:r>
              <a:rPr lang="en-US" dirty="0"/>
              <a:t>Quote Author ’XX</a:t>
            </a:r>
          </a:p>
        </p:txBody>
      </p:sp>
      <p:sp>
        <p:nvSpPr>
          <p:cNvPr id="3" name="Text Placeholder 3">
            <a:extLst>
              <a:ext uri="{FF2B5EF4-FFF2-40B4-BE49-F238E27FC236}">
                <a16:creationId xmlns:a16="http://schemas.microsoft.com/office/drawing/2014/main" id="{86CD48A0-01A4-BD36-D9AD-53422DD1D5A8}"/>
              </a:ext>
            </a:extLst>
          </p:cNvPr>
          <p:cNvSpPr>
            <a:spLocks noGrp="1"/>
          </p:cNvSpPr>
          <p:nvPr>
            <p:ph type="body" sz="half" idx="10" hasCustomPrompt="1"/>
          </p:nvPr>
        </p:nvSpPr>
        <p:spPr>
          <a:xfrm>
            <a:off x="313481" y="5213144"/>
            <a:ext cx="6520135" cy="783463"/>
          </a:xfrm>
        </p:spPr>
        <p:txBody>
          <a:bodyPr>
            <a:noAutofit/>
          </a:bodyPr>
          <a:lstStyle>
            <a:lvl1pPr marL="0" indent="0">
              <a:lnSpc>
                <a:spcPct val="100000"/>
              </a:lnSpc>
              <a:spcBef>
                <a:spcPts val="0"/>
              </a:spcBef>
              <a:spcAft>
                <a:spcPts val="1200"/>
              </a:spcAft>
              <a:buNone/>
              <a:defRPr sz="1600" b="0" i="1">
                <a:solidFill>
                  <a:schemeClr val="bg1"/>
                </a:solidFill>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Quote Author Title</a:t>
            </a:r>
          </a:p>
        </p:txBody>
      </p:sp>
    </p:spTree>
    <p:extLst>
      <p:ext uri="{BB962C8B-B14F-4D97-AF65-F5344CB8AC3E}">
        <p14:creationId xmlns:p14="http://schemas.microsoft.com/office/powerpoint/2010/main" val="561346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lumn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86AB9-B8FF-EC56-AC3E-4893BFF23929}"/>
              </a:ext>
            </a:extLst>
          </p:cNvPr>
          <p:cNvSpPr>
            <a:spLocks noGrp="1"/>
          </p:cNvSpPr>
          <p:nvPr>
            <p:ph type="title" hasCustomPrompt="1"/>
          </p:nvPr>
        </p:nvSpPr>
        <p:spPr>
          <a:xfrm>
            <a:off x="323993" y="223660"/>
            <a:ext cx="5533766" cy="810991"/>
          </a:xfrm>
        </p:spPr>
        <p:txBody>
          <a:bodyPr anchor="t" anchorCtr="0">
            <a:normAutofit/>
          </a:bodyPr>
          <a:lstStyle>
            <a:lvl1pPr>
              <a:lnSpc>
                <a:spcPct val="100000"/>
              </a:lnSpc>
              <a:defRPr sz="2200" b="1" i="0">
                <a:solidFill>
                  <a:schemeClr val="accent2"/>
                </a:solidFill>
                <a:latin typeface="Arial" panose="020B0604020202020204" pitchFamily="34" charset="0"/>
                <a:cs typeface="Arial" panose="020B0604020202020204" pitchFamily="34" charset="0"/>
              </a:defRPr>
            </a:lvl1pPr>
          </a:lstStyle>
          <a:p>
            <a:r>
              <a:rPr lang="en-US" dirty="0"/>
              <a:t>Slide Title – Max 70 characters</a:t>
            </a:r>
          </a:p>
        </p:txBody>
      </p:sp>
      <p:sp>
        <p:nvSpPr>
          <p:cNvPr id="3" name="Content Placeholder 2">
            <a:extLst>
              <a:ext uri="{FF2B5EF4-FFF2-40B4-BE49-F238E27FC236}">
                <a16:creationId xmlns:a16="http://schemas.microsoft.com/office/drawing/2014/main" id="{E4284EB4-2DDE-A84F-F145-EF9B876934D2}"/>
              </a:ext>
            </a:extLst>
          </p:cNvPr>
          <p:cNvSpPr>
            <a:spLocks noGrp="1"/>
          </p:cNvSpPr>
          <p:nvPr>
            <p:ph idx="1" hasCustomPrompt="1"/>
          </p:nvPr>
        </p:nvSpPr>
        <p:spPr>
          <a:xfrm>
            <a:off x="6183085" y="250554"/>
            <a:ext cx="2533403" cy="5868674"/>
          </a:xfrm>
        </p:spPr>
        <p:txBody>
          <a:bodyPr>
            <a:normAutofit/>
          </a:bodyPr>
          <a:lstStyle>
            <a:lvl1pPr marL="0" indent="0">
              <a:lnSpc>
                <a:spcPct val="100000"/>
              </a:lnSpc>
              <a:spcBef>
                <a:spcPts val="0"/>
              </a:spcBef>
              <a:spcAft>
                <a:spcPts val="1600"/>
              </a:spcAft>
              <a:buNone/>
              <a:defRPr sz="1400" b="0" i="0">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914400" rtl="0" eaLnBrk="1" fontAlgn="auto" latinLnBrk="0" hangingPunct="1">
              <a:lnSpc>
                <a:spcPts val="1500"/>
              </a:lnSpc>
              <a:spcBef>
                <a:spcPts val="1000"/>
              </a:spcBef>
              <a:spcAft>
                <a:spcPts val="1800"/>
              </a:spcAft>
              <a:buClrTx/>
              <a:buSzTx/>
              <a:buFont typeface="Arial" panose="020B0604020202020204" pitchFamily="34" charset="0"/>
              <a:buNone/>
              <a:tabLst/>
              <a:defRPr/>
            </a:pPr>
            <a:r>
              <a:rPr lang="en-US" dirty="0"/>
              <a:t>Column Text – Max 350 characters</a:t>
            </a:r>
            <a:br>
              <a:rPr lang="en-US" dirty="0"/>
            </a:br>
            <a:endParaRPr lang="en-US" dirty="0"/>
          </a:p>
        </p:txBody>
      </p:sp>
      <p:sp>
        <p:nvSpPr>
          <p:cNvPr id="10" name="TextBox 9">
            <a:extLst>
              <a:ext uri="{FF2B5EF4-FFF2-40B4-BE49-F238E27FC236}">
                <a16:creationId xmlns:a16="http://schemas.microsoft.com/office/drawing/2014/main" id="{5EFA3824-6F15-FD86-D30D-55E8798F55A1}"/>
              </a:ext>
            </a:extLst>
          </p:cNvPr>
          <p:cNvSpPr txBox="1"/>
          <p:nvPr userDrawn="1"/>
        </p:nvSpPr>
        <p:spPr>
          <a:xfrm>
            <a:off x="9229912" y="6350714"/>
            <a:ext cx="2648607" cy="400110"/>
          </a:xfrm>
          <a:prstGeom prst="rect">
            <a:avLst/>
          </a:prstGeom>
          <a:noFill/>
        </p:spPr>
        <p:txBody>
          <a:bodyPr wrap="square" lIns="0" rIns="0" rtlCol="0">
            <a:spAutoFit/>
          </a:bodyPr>
          <a:lstStyle/>
          <a:p>
            <a:pPr algn="r"/>
            <a:fld id="{F0F02A92-B497-3B47-85FA-49EC792AEAD1}" type="slidenum">
              <a:rPr lang="en-US" sz="2000" smtClean="0">
                <a:solidFill>
                  <a:schemeClr val="tx1"/>
                </a:solidFill>
                <a:latin typeface="Arial" panose="020B0604020202020204" pitchFamily="34" charset="0"/>
                <a:cs typeface="Arial" panose="020B0604020202020204" pitchFamily="34" charset="0"/>
              </a:rPr>
              <a:pPr/>
              <a:t>‹#›</a:t>
            </a:fld>
            <a:endParaRPr lang="en-US" sz="2000" b="0" i="0" dirty="0">
              <a:solidFill>
                <a:schemeClr val="tx1"/>
              </a:solidFill>
              <a:latin typeface="Arial" panose="020B0604020202020204" pitchFamily="34" charset="0"/>
              <a:cs typeface="Arial" panose="020B0604020202020204" pitchFamily="34" charset="0"/>
            </a:endParaRPr>
          </a:p>
        </p:txBody>
      </p:sp>
      <p:cxnSp>
        <p:nvCxnSpPr>
          <p:cNvPr id="12" name="Straight Connector 11">
            <a:extLst>
              <a:ext uri="{FF2B5EF4-FFF2-40B4-BE49-F238E27FC236}">
                <a16:creationId xmlns:a16="http://schemas.microsoft.com/office/drawing/2014/main" id="{B99A4663-FCEF-5719-12CF-5612C4299DDB}"/>
              </a:ext>
            </a:extLst>
          </p:cNvPr>
          <p:cNvCxnSpPr>
            <a:cxnSpLocks/>
          </p:cNvCxnSpPr>
          <p:nvPr userDrawn="1"/>
        </p:nvCxnSpPr>
        <p:spPr>
          <a:xfrm>
            <a:off x="319421" y="1166648"/>
            <a:ext cx="180198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Text Placeholder 3">
            <a:extLst>
              <a:ext uri="{FF2B5EF4-FFF2-40B4-BE49-F238E27FC236}">
                <a16:creationId xmlns:a16="http://schemas.microsoft.com/office/drawing/2014/main" id="{E4D08E89-767A-785D-CEE4-D77A66532F5B}"/>
              </a:ext>
            </a:extLst>
          </p:cNvPr>
          <p:cNvSpPr>
            <a:spLocks noGrp="1"/>
          </p:cNvSpPr>
          <p:nvPr>
            <p:ph type="body" sz="half" idx="2" hasCustomPrompt="1"/>
          </p:nvPr>
        </p:nvSpPr>
        <p:spPr>
          <a:xfrm>
            <a:off x="318589" y="1767901"/>
            <a:ext cx="5539170" cy="4351333"/>
          </a:xfrm>
        </p:spPr>
        <p:txBody>
          <a:bodyPr>
            <a:normAutofit/>
          </a:bodyPr>
          <a:lstStyle>
            <a:lvl1pPr marL="0" indent="0">
              <a:lnSpc>
                <a:spcPct val="100000"/>
              </a:lnSpc>
              <a:buNone/>
              <a:defRPr sz="1900" b="1" i="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Large Slide Description Text – Max 350 characters </a:t>
            </a:r>
          </a:p>
        </p:txBody>
      </p:sp>
      <p:sp>
        <p:nvSpPr>
          <p:cNvPr id="16" name="Content Placeholder 2">
            <a:extLst>
              <a:ext uri="{FF2B5EF4-FFF2-40B4-BE49-F238E27FC236}">
                <a16:creationId xmlns:a16="http://schemas.microsoft.com/office/drawing/2014/main" id="{47D94A36-DCC8-9687-455C-DF3D3D6A1B14}"/>
              </a:ext>
            </a:extLst>
          </p:cNvPr>
          <p:cNvSpPr>
            <a:spLocks noGrp="1"/>
          </p:cNvSpPr>
          <p:nvPr>
            <p:ph idx="10" hasCustomPrompt="1"/>
          </p:nvPr>
        </p:nvSpPr>
        <p:spPr>
          <a:xfrm>
            <a:off x="9116291" y="250554"/>
            <a:ext cx="2533403" cy="5868674"/>
          </a:xfrm>
        </p:spPr>
        <p:txBody>
          <a:bodyPr>
            <a:normAutofit/>
          </a:bodyPr>
          <a:lstStyle>
            <a:lvl1pPr marL="0" indent="0">
              <a:lnSpc>
                <a:spcPct val="100000"/>
              </a:lnSpc>
              <a:spcBef>
                <a:spcPts val="0"/>
              </a:spcBef>
              <a:spcAft>
                <a:spcPts val="1600"/>
              </a:spcAft>
              <a:buNone/>
              <a:defRPr sz="1400">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914400" rtl="0" eaLnBrk="1" fontAlgn="auto" latinLnBrk="0" hangingPunct="1">
              <a:lnSpc>
                <a:spcPts val="1500"/>
              </a:lnSpc>
              <a:spcBef>
                <a:spcPts val="1000"/>
              </a:spcBef>
              <a:spcAft>
                <a:spcPts val="1800"/>
              </a:spcAft>
              <a:buClrTx/>
              <a:buSzTx/>
              <a:buFont typeface="Arial" panose="020B0604020202020204" pitchFamily="34" charset="0"/>
              <a:buNone/>
              <a:tabLst/>
              <a:defRPr/>
            </a:pPr>
            <a:r>
              <a:rPr lang="en-US" dirty="0"/>
              <a:t>Column Text – Max 350 characters</a:t>
            </a:r>
            <a:br>
              <a:rPr lang="en-US" dirty="0"/>
            </a:br>
            <a:endParaRPr lang="en-US" dirty="0"/>
          </a:p>
        </p:txBody>
      </p:sp>
      <p:sp>
        <p:nvSpPr>
          <p:cNvPr id="4" name="TextBox 3">
            <a:extLst>
              <a:ext uri="{FF2B5EF4-FFF2-40B4-BE49-F238E27FC236}">
                <a16:creationId xmlns:a16="http://schemas.microsoft.com/office/drawing/2014/main" id="{CFC19908-9DA8-0589-2D4C-7B455E1CBD18}"/>
              </a:ext>
            </a:extLst>
          </p:cNvPr>
          <p:cNvSpPr txBox="1"/>
          <p:nvPr userDrawn="1"/>
        </p:nvSpPr>
        <p:spPr>
          <a:xfrm>
            <a:off x="313481" y="6366860"/>
            <a:ext cx="2648607" cy="254657"/>
          </a:xfrm>
          <a:prstGeom prst="rect">
            <a:avLst/>
          </a:prstGeom>
          <a:noFill/>
        </p:spPr>
        <p:txBody>
          <a:bodyPr wrap="square" lIns="0" rIns="0" rtlCol="0">
            <a:spAutoFit/>
          </a:bodyPr>
          <a:lstStyle/>
          <a:p>
            <a:r>
              <a:rPr lang="en-US" sz="1000" dirty="0">
                <a:solidFill>
                  <a:schemeClr val="tx1"/>
                </a:solidFill>
                <a:effectLst/>
                <a:latin typeface="Arial" panose="020B0604020202020204" pitchFamily="34" charset="0"/>
                <a:cs typeface="Arial" panose="020B0604020202020204" pitchFamily="34" charset="0"/>
              </a:rPr>
              <a:t>Massachusetts Institute of Technology</a:t>
            </a:r>
          </a:p>
        </p:txBody>
      </p:sp>
    </p:spTree>
    <p:extLst>
      <p:ext uri="{BB962C8B-B14F-4D97-AF65-F5344CB8AC3E}">
        <p14:creationId xmlns:p14="http://schemas.microsoft.com/office/powerpoint/2010/main" val="2412524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with Shorter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86AB9-B8FF-EC56-AC3E-4893BFF23929}"/>
              </a:ext>
            </a:extLst>
          </p:cNvPr>
          <p:cNvSpPr>
            <a:spLocks noGrp="1"/>
          </p:cNvSpPr>
          <p:nvPr>
            <p:ph type="title" hasCustomPrompt="1"/>
          </p:nvPr>
        </p:nvSpPr>
        <p:spPr>
          <a:xfrm>
            <a:off x="323993" y="223660"/>
            <a:ext cx="5533766" cy="810991"/>
          </a:xfrm>
        </p:spPr>
        <p:txBody>
          <a:bodyPr anchor="t" anchorCtr="0">
            <a:normAutofit/>
          </a:bodyPr>
          <a:lstStyle>
            <a:lvl1pPr>
              <a:lnSpc>
                <a:spcPct val="100000"/>
              </a:lnSpc>
              <a:defRPr sz="2200" b="1" i="0">
                <a:solidFill>
                  <a:schemeClr val="accent2"/>
                </a:solidFill>
                <a:latin typeface="Arial" panose="020B0604020202020204" pitchFamily="34" charset="0"/>
                <a:cs typeface="Arial" panose="020B0604020202020204" pitchFamily="34" charset="0"/>
              </a:defRPr>
            </a:lvl1pPr>
          </a:lstStyle>
          <a:p>
            <a:r>
              <a:rPr lang="en-US" dirty="0"/>
              <a:t>Slide Title – Max 70 characters</a:t>
            </a:r>
          </a:p>
        </p:txBody>
      </p:sp>
      <p:cxnSp>
        <p:nvCxnSpPr>
          <p:cNvPr id="12" name="Straight Connector 11">
            <a:extLst>
              <a:ext uri="{FF2B5EF4-FFF2-40B4-BE49-F238E27FC236}">
                <a16:creationId xmlns:a16="http://schemas.microsoft.com/office/drawing/2014/main" id="{B99A4663-FCEF-5719-12CF-5612C4299DDB}"/>
              </a:ext>
            </a:extLst>
          </p:cNvPr>
          <p:cNvCxnSpPr>
            <a:cxnSpLocks/>
          </p:cNvCxnSpPr>
          <p:nvPr userDrawn="1"/>
        </p:nvCxnSpPr>
        <p:spPr>
          <a:xfrm>
            <a:off x="319421" y="1166648"/>
            <a:ext cx="180198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Text Placeholder 3">
            <a:extLst>
              <a:ext uri="{FF2B5EF4-FFF2-40B4-BE49-F238E27FC236}">
                <a16:creationId xmlns:a16="http://schemas.microsoft.com/office/drawing/2014/main" id="{E4D08E89-767A-785D-CEE4-D77A66532F5B}"/>
              </a:ext>
            </a:extLst>
          </p:cNvPr>
          <p:cNvSpPr>
            <a:spLocks noGrp="1"/>
          </p:cNvSpPr>
          <p:nvPr>
            <p:ph type="body" sz="half" idx="2" hasCustomPrompt="1"/>
          </p:nvPr>
        </p:nvSpPr>
        <p:spPr>
          <a:xfrm>
            <a:off x="318589" y="1767901"/>
            <a:ext cx="5539170" cy="4351333"/>
          </a:xfrm>
        </p:spPr>
        <p:txBody>
          <a:bodyPr>
            <a:normAutofit/>
          </a:bodyPr>
          <a:lstStyle>
            <a:lvl1pPr marL="0" indent="0">
              <a:lnSpc>
                <a:spcPct val="100000"/>
              </a:lnSpc>
              <a:buNone/>
              <a:defRPr sz="1900" b="1" i="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Large Slide Description Text – Max 350 characters</a:t>
            </a:r>
          </a:p>
        </p:txBody>
      </p:sp>
      <p:sp>
        <p:nvSpPr>
          <p:cNvPr id="5" name="Picture Placeholder 4">
            <a:extLst>
              <a:ext uri="{FF2B5EF4-FFF2-40B4-BE49-F238E27FC236}">
                <a16:creationId xmlns:a16="http://schemas.microsoft.com/office/drawing/2014/main" id="{1452277A-0FA6-549A-322C-412B23567CEC}"/>
              </a:ext>
            </a:extLst>
          </p:cNvPr>
          <p:cNvSpPr>
            <a:spLocks noGrp="1"/>
          </p:cNvSpPr>
          <p:nvPr>
            <p:ph type="pic" sz="quarter" idx="10" hasCustomPrompt="1"/>
          </p:nvPr>
        </p:nvSpPr>
        <p:spPr>
          <a:xfrm>
            <a:off x="6096000" y="0"/>
            <a:ext cx="6096000" cy="6858000"/>
          </a:xfrm>
        </p:spPr>
        <p:txBody>
          <a:bodyPr/>
          <a:lstStyle>
            <a:lvl1pPr marL="0" indent="0" algn="ctr">
              <a:buNone/>
              <a:defRPr b="0" i="0">
                <a:latin typeface="Arial" panose="020B0604020202020204" pitchFamily="34" charset="0"/>
                <a:cs typeface="Arial" panose="020B0604020202020204" pitchFamily="34" charset="0"/>
              </a:defRPr>
            </a:lvl1pPr>
          </a:lstStyle>
          <a:p>
            <a:r>
              <a:rPr lang="en-US" dirty="0"/>
              <a:t>Click the icon to add a photo</a:t>
            </a:r>
          </a:p>
        </p:txBody>
      </p:sp>
      <p:sp>
        <p:nvSpPr>
          <p:cNvPr id="3" name="TextBox 2">
            <a:extLst>
              <a:ext uri="{FF2B5EF4-FFF2-40B4-BE49-F238E27FC236}">
                <a16:creationId xmlns:a16="http://schemas.microsoft.com/office/drawing/2014/main" id="{6A82E874-5A2C-DFB4-74AB-49B738846856}"/>
              </a:ext>
            </a:extLst>
          </p:cNvPr>
          <p:cNvSpPr txBox="1"/>
          <p:nvPr userDrawn="1"/>
        </p:nvSpPr>
        <p:spPr>
          <a:xfrm>
            <a:off x="313481" y="6366860"/>
            <a:ext cx="2648607" cy="254657"/>
          </a:xfrm>
          <a:prstGeom prst="rect">
            <a:avLst/>
          </a:prstGeom>
          <a:noFill/>
        </p:spPr>
        <p:txBody>
          <a:bodyPr wrap="square" lIns="0" rIns="0" rtlCol="0">
            <a:spAutoFit/>
          </a:bodyPr>
          <a:lstStyle/>
          <a:p>
            <a:r>
              <a:rPr lang="en-US" sz="1000" dirty="0">
                <a:solidFill>
                  <a:schemeClr val="tx1"/>
                </a:solidFill>
                <a:effectLst/>
                <a:latin typeface="Arial" panose="020B0604020202020204" pitchFamily="34" charset="0"/>
                <a:cs typeface="Arial" panose="020B0604020202020204" pitchFamily="34" charset="0"/>
              </a:rPr>
              <a:t>Massachusetts Institute of Technology</a:t>
            </a:r>
          </a:p>
        </p:txBody>
      </p:sp>
    </p:spTree>
    <p:extLst>
      <p:ext uri="{BB962C8B-B14F-4D97-AF65-F5344CB8AC3E}">
        <p14:creationId xmlns:p14="http://schemas.microsoft.com/office/powerpoint/2010/main" val="2991685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with Longer Text">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B99A4663-FCEF-5719-12CF-5612C4299DDB}"/>
              </a:ext>
            </a:extLst>
          </p:cNvPr>
          <p:cNvCxnSpPr>
            <a:cxnSpLocks/>
          </p:cNvCxnSpPr>
          <p:nvPr userDrawn="1"/>
        </p:nvCxnSpPr>
        <p:spPr>
          <a:xfrm>
            <a:off x="319421" y="1166648"/>
            <a:ext cx="180198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Text Placeholder 3">
            <a:extLst>
              <a:ext uri="{FF2B5EF4-FFF2-40B4-BE49-F238E27FC236}">
                <a16:creationId xmlns:a16="http://schemas.microsoft.com/office/drawing/2014/main" id="{E4D08E89-767A-785D-CEE4-D77A66532F5B}"/>
              </a:ext>
            </a:extLst>
          </p:cNvPr>
          <p:cNvSpPr>
            <a:spLocks noGrp="1"/>
          </p:cNvSpPr>
          <p:nvPr>
            <p:ph type="body" sz="half" idx="2" hasCustomPrompt="1"/>
          </p:nvPr>
        </p:nvSpPr>
        <p:spPr>
          <a:xfrm>
            <a:off x="318589" y="1767901"/>
            <a:ext cx="4921068" cy="4351333"/>
          </a:xfrm>
        </p:spPr>
        <p:txBody>
          <a:bodyPr>
            <a:normAutofit/>
          </a:bodyPr>
          <a:lstStyle>
            <a:lvl1pPr marL="177800" indent="-177800">
              <a:lnSpc>
                <a:spcPct val="100000"/>
              </a:lnSpc>
              <a:spcBef>
                <a:spcPts val="0"/>
              </a:spcBef>
              <a:spcAft>
                <a:spcPts val="1200"/>
              </a:spcAft>
              <a:buFont typeface="Arial" panose="020B0604020202020204" pitchFamily="34" charset="0"/>
              <a:buChar char="•"/>
              <a:tabLst/>
              <a:defRPr sz="1800" b="0" i="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Small Slide Description Text – Max 520 characters</a:t>
            </a:r>
          </a:p>
        </p:txBody>
      </p:sp>
      <p:sp>
        <p:nvSpPr>
          <p:cNvPr id="6" name="Picture Placeholder 4">
            <a:extLst>
              <a:ext uri="{FF2B5EF4-FFF2-40B4-BE49-F238E27FC236}">
                <a16:creationId xmlns:a16="http://schemas.microsoft.com/office/drawing/2014/main" id="{9E043900-9E70-F92C-3F55-ABECBCF03CDD}"/>
              </a:ext>
            </a:extLst>
          </p:cNvPr>
          <p:cNvSpPr>
            <a:spLocks noGrp="1"/>
          </p:cNvSpPr>
          <p:nvPr>
            <p:ph type="pic" sz="quarter" idx="10" hasCustomPrompt="1"/>
          </p:nvPr>
        </p:nvSpPr>
        <p:spPr>
          <a:xfrm>
            <a:off x="6096000" y="0"/>
            <a:ext cx="6096000" cy="6858000"/>
          </a:xfrm>
        </p:spPr>
        <p:txBody>
          <a:bodyPr/>
          <a:lstStyle>
            <a:lvl1pPr marL="0" indent="0" algn="ctr">
              <a:buNone/>
              <a:defRPr b="0" i="0">
                <a:latin typeface="Arial" panose="020B0604020202020204" pitchFamily="34" charset="0"/>
                <a:cs typeface="Arial" panose="020B0604020202020204" pitchFamily="34" charset="0"/>
              </a:defRPr>
            </a:lvl1pPr>
          </a:lstStyle>
          <a:p>
            <a:r>
              <a:rPr lang="en-US" dirty="0"/>
              <a:t>Click the icon to add a photo</a:t>
            </a:r>
          </a:p>
        </p:txBody>
      </p:sp>
      <p:sp>
        <p:nvSpPr>
          <p:cNvPr id="4" name="TextBox 3">
            <a:extLst>
              <a:ext uri="{FF2B5EF4-FFF2-40B4-BE49-F238E27FC236}">
                <a16:creationId xmlns:a16="http://schemas.microsoft.com/office/drawing/2014/main" id="{E6A2FFC7-EE23-EAA4-A89F-FA7F579AC4CE}"/>
              </a:ext>
            </a:extLst>
          </p:cNvPr>
          <p:cNvSpPr txBox="1"/>
          <p:nvPr userDrawn="1"/>
        </p:nvSpPr>
        <p:spPr>
          <a:xfrm>
            <a:off x="313481" y="6366860"/>
            <a:ext cx="2648607" cy="254657"/>
          </a:xfrm>
          <a:prstGeom prst="rect">
            <a:avLst/>
          </a:prstGeom>
          <a:noFill/>
        </p:spPr>
        <p:txBody>
          <a:bodyPr wrap="square" lIns="0" rIns="0" rtlCol="0">
            <a:spAutoFit/>
          </a:bodyPr>
          <a:lstStyle/>
          <a:p>
            <a:r>
              <a:rPr lang="en-US" sz="1000" dirty="0">
                <a:solidFill>
                  <a:schemeClr val="tx1"/>
                </a:solidFill>
                <a:effectLst/>
                <a:latin typeface="Arial" panose="020B0604020202020204" pitchFamily="34" charset="0"/>
                <a:cs typeface="Arial" panose="020B0604020202020204" pitchFamily="34" charset="0"/>
              </a:rPr>
              <a:t>Massachusetts Institute of Technology</a:t>
            </a:r>
          </a:p>
        </p:txBody>
      </p:sp>
      <p:sp>
        <p:nvSpPr>
          <p:cNvPr id="3" name="Title 1">
            <a:extLst>
              <a:ext uri="{FF2B5EF4-FFF2-40B4-BE49-F238E27FC236}">
                <a16:creationId xmlns:a16="http://schemas.microsoft.com/office/drawing/2014/main" id="{555E1B16-877C-A8E7-A098-DE2877C2B88A}"/>
              </a:ext>
            </a:extLst>
          </p:cNvPr>
          <p:cNvSpPr>
            <a:spLocks noGrp="1"/>
          </p:cNvSpPr>
          <p:nvPr>
            <p:ph type="title" hasCustomPrompt="1"/>
          </p:nvPr>
        </p:nvSpPr>
        <p:spPr>
          <a:xfrm>
            <a:off x="323993" y="223660"/>
            <a:ext cx="5533766" cy="810991"/>
          </a:xfrm>
        </p:spPr>
        <p:txBody>
          <a:bodyPr anchor="t" anchorCtr="0">
            <a:normAutofit/>
          </a:bodyPr>
          <a:lstStyle>
            <a:lvl1pPr>
              <a:lnSpc>
                <a:spcPct val="100000"/>
              </a:lnSpc>
              <a:defRPr sz="2200" b="1" i="0">
                <a:solidFill>
                  <a:schemeClr val="accent2"/>
                </a:solidFill>
                <a:latin typeface="Arial" panose="020B0604020202020204" pitchFamily="34" charset="0"/>
                <a:cs typeface="Arial" panose="020B0604020202020204" pitchFamily="34" charset="0"/>
              </a:defRPr>
            </a:lvl1pPr>
          </a:lstStyle>
          <a:p>
            <a:r>
              <a:rPr lang="en-US" dirty="0"/>
              <a:t>Slide Title – Max 70 characters</a:t>
            </a:r>
          </a:p>
        </p:txBody>
      </p:sp>
    </p:spTree>
    <p:extLst>
      <p:ext uri="{BB962C8B-B14F-4D97-AF65-F5344CB8AC3E}">
        <p14:creationId xmlns:p14="http://schemas.microsoft.com/office/powerpoint/2010/main" val="2145434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D3F3A2D-940D-D013-017B-63694756DBC9}"/>
              </a:ext>
            </a:extLst>
          </p:cNvPr>
          <p:cNvSpPr/>
          <p:nvPr userDrawn="1"/>
        </p:nvSpPr>
        <p:spPr>
          <a:xfrm>
            <a:off x="3367314" y="330989"/>
            <a:ext cx="8506097" cy="575866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5D29D3A-3F37-9592-DD8A-41ABEC44FA28}"/>
              </a:ext>
            </a:extLst>
          </p:cNvPr>
          <p:cNvSpPr txBox="1"/>
          <p:nvPr userDrawn="1"/>
        </p:nvSpPr>
        <p:spPr>
          <a:xfrm>
            <a:off x="9229912" y="6350714"/>
            <a:ext cx="2648607" cy="400110"/>
          </a:xfrm>
          <a:prstGeom prst="rect">
            <a:avLst/>
          </a:prstGeom>
          <a:noFill/>
        </p:spPr>
        <p:txBody>
          <a:bodyPr wrap="square" lIns="0" rIns="0" rtlCol="0">
            <a:spAutoFit/>
          </a:bodyPr>
          <a:lstStyle/>
          <a:p>
            <a:pPr algn="r"/>
            <a:fld id="{F0F02A92-B497-3B47-85FA-49EC792AEAD1}" type="slidenum">
              <a:rPr lang="en-US" sz="2000" smtClean="0">
                <a:solidFill>
                  <a:schemeClr val="tx1"/>
                </a:solidFill>
                <a:latin typeface="Arial" panose="020B0604020202020204" pitchFamily="34" charset="0"/>
                <a:cs typeface="Arial" panose="020B0604020202020204" pitchFamily="34" charset="0"/>
              </a:rPr>
              <a:pPr/>
              <a:t>‹#›</a:t>
            </a:fld>
            <a:endParaRPr lang="en-US" sz="2000" b="0" i="0" dirty="0">
              <a:solidFill>
                <a:schemeClr val="tx1"/>
              </a:solidFill>
              <a:latin typeface="Arial" panose="020B0604020202020204" pitchFamily="34" charset="0"/>
              <a:cs typeface="Arial" panose="020B0604020202020204" pitchFamily="34" charset="0"/>
            </a:endParaRPr>
          </a:p>
        </p:txBody>
      </p:sp>
      <p:sp>
        <p:nvSpPr>
          <p:cNvPr id="10" name="Text Placeholder 3">
            <a:extLst>
              <a:ext uri="{FF2B5EF4-FFF2-40B4-BE49-F238E27FC236}">
                <a16:creationId xmlns:a16="http://schemas.microsoft.com/office/drawing/2014/main" id="{22FD8EF3-A812-D37C-5E6C-3D89CAAE6BBD}"/>
              </a:ext>
            </a:extLst>
          </p:cNvPr>
          <p:cNvSpPr>
            <a:spLocks noGrp="1"/>
          </p:cNvSpPr>
          <p:nvPr>
            <p:ph type="body" sz="half" idx="10" hasCustomPrompt="1"/>
          </p:nvPr>
        </p:nvSpPr>
        <p:spPr>
          <a:xfrm>
            <a:off x="318589" y="229389"/>
            <a:ext cx="2439125" cy="5858885"/>
          </a:xfrm>
        </p:spPr>
        <p:txBody>
          <a:bodyPr>
            <a:normAutofit/>
          </a:bodyPr>
          <a:lstStyle>
            <a:lvl1pPr marL="177800" indent="-177800">
              <a:lnSpc>
                <a:spcPct val="100000"/>
              </a:lnSpc>
              <a:spcBef>
                <a:spcPts val="0"/>
              </a:spcBef>
              <a:spcAft>
                <a:spcPts val="1200"/>
              </a:spcAft>
              <a:buFont typeface="Arial" panose="020B0604020202020204" pitchFamily="34" charset="0"/>
              <a:buChar char="•"/>
              <a:tabLst/>
              <a:defRPr sz="1400" b="0" i="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Slide Description Text – Max 400 characters</a:t>
            </a:r>
          </a:p>
        </p:txBody>
      </p:sp>
      <p:sp>
        <p:nvSpPr>
          <p:cNvPr id="15" name="Chart Placeholder 14">
            <a:extLst>
              <a:ext uri="{FF2B5EF4-FFF2-40B4-BE49-F238E27FC236}">
                <a16:creationId xmlns:a16="http://schemas.microsoft.com/office/drawing/2014/main" id="{AD7B6E31-BB63-BABB-3A25-BC1539FC82AE}"/>
              </a:ext>
            </a:extLst>
          </p:cNvPr>
          <p:cNvSpPr>
            <a:spLocks noGrp="1"/>
          </p:cNvSpPr>
          <p:nvPr>
            <p:ph type="chart" sz="quarter" idx="11" hasCustomPrompt="1"/>
          </p:nvPr>
        </p:nvSpPr>
        <p:spPr>
          <a:xfrm>
            <a:off x="3615559" y="613074"/>
            <a:ext cx="8029903" cy="5201130"/>
          </a:xfrm>
        </p:spPr>
        <p:txBody>
          <a:bodyPr/>
          <a:lstStyle>
            <a:lvl1pPr marL="0" indent="0" algn="ctr">
              <a:buNone/>
              <a:defRPr b="0" i="0">
                <a:latin typeface="Arial" panose="020B0604020202020204" pitchFamily="34" charset="0"/>
                <a:cs typeface="Arial" panose="020B0604020202020204" pitchFamily="34" charset="0"/>
              </a:defRPr>
            </a:lvl1pPr>
          </a:lstStyle>
          <a:p>
            <a:r>
              <a:rPr lang="en-US" dirty="0"/>
              <a:t>Click the icon to add a chart</a:t>
            </a:r>
          </a:p>
        </p:txBody>
      </p:sp>
      <p:sp>
        <p:nvSpPr>
          <p:cNvPr id="2" name="TextBox 1">
            <a:extLst>
              <a:ext uri="{FF2B5EF4-FFF2-40B4-BE49-F238E27FC236}">
                <a16:creationId xmlns:a16="http://schemas.microsoft.com/office/drawing/2014/main" id="{E515F6BD-8143-5A5D-9B45-2A1A59943161}"/>
              </a:ext>
            </a:extLst>
          </p:cNvPr>
          <p:cNvSpPr txBox="1"/>
          <p:nvPr userDrawn="1"/>
        </p:nvSpPr>
        <p:spPr>
          <a:xfrm>
            <a:off x="313481" y="6366860"/>
            <a:ext cx="2648607" cy="254657"/>
          </a:xfrm>
          <a:prstGeom prst="rect">
            <a:avLst/>
          </a:prstGeom>
          <a:noFill/>
        </p:spPr>
        <p:txBody>
          <a:bodyPr wrap="square" lIns="0" rIns="0" rtlCol="0">
            <a:spAutoFit/>
          </a:bodyPr>
          <a:lstStyle/>
          <a:p>
            <a:r>
              <a:rPr lang="en-US" sz="1000" dirty="0">
                <a:solidFill>
                  <a:schemeClr val="tx1"/>
                </a:solidFill>
                <a:effectLst/>
                <a:latin typeface="Arial" panose="020B0604020202020204" pitchFamily="34" charset="0"/>
                <a:cs typeface="Arial" panose="020B0604020202020204" pitchFamily="34" charset="0"/>
              </a:rPr>
              <a:t>Massachusetts Institute of Technology</a:t>
            </a:r>
          </a:p>
        </p:txBody>
      </p:sp>
    </p:spTree>
    <p:extLst>
      <p:ext uri="{BB962C8B-B14F-4D97-AF65-F5344CB8AC3E}">
        <p14:creationId xmlns:p14="http://schemas.microsoft.com/office/powerpoint/2010/main" val="2246035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theme" Target="../theme/theme2.xml"/><Relationship Id="rId5" Type="http://schemas.openxmlformats.org/officeDocument/2006/relationships/slideLayout" Target="../slideLayouts/slideLayout21.xml"/><Relationship Id="rId4"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theme" Target="../theme/theme3.xml"/><Relationship Id="rId5" Type="http://schemas.openxmlformats.org/officeDocument/2006/relationships/slideLayout" Target="../slideLayouts/slideLayout26.xml"/><Relationship Id="rId4"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theme" Target="../theme/theme4.xml"/><Relationship Id="rId5" Type="http://schemas.openxmlformats.org/officeDocument/2006/relationships/slideLayout" Target="../slideLayouts/slideLayout31.xml"/><Relationship Id="rId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788F30-EDDA-BDB0-8AE9-5013C51F7FBC}"/>
              </a:ext>
            </a:extLst>
          </p:cNvPr>
          <p:cNvSpPr>
            <a:spLocks noGrp="1"/>
          </p:cNvSpPr>
          <p:nvPr>
            <p:ph type="title"/>
          </p:nvPr>
        </p:nvSpPr>
        <p:spPr>
          <a:xfrm>
            <a:off x="838200" y="365125"/>
            <a:ext cx="10515600" cy="1325563"/>
          </a:xfrm>
          <a:prstGeom prst="rect">
            <a:avLst/>
          </a:prstGeom>
        </p:spPr>
        <p:txBody>
          <a:bodyPr vert="horz" lIns="0" tIns="45720" rIns="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B5283FE0-B12A-9E73-4408-C5754DB4D555}"/>
              </a:ext>
            </a:extLst>
          </p:cNvPr>
          <p:cNvSpPr>
            <a:spLocks noGrp="1"/>
          </p:cNvSpPr>
          <p:nvPr>
            <p:ph type="body" idx="1"/>
          </p:nvPr>
        </p:nvSpPr>
        <p:spPr>
          <a:xfrm>
            <a:off x="838200" y="1825625"/>
            <a:ext cx="10515600" cy="4351338"/>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6A13B03-5493-6C6F-E9FD-27A77B84AEB1}"/>
              </a:ext>
            </a:extLst>
          </p:cNvPr>
          <p:cNvSpPr>
            <a:spLocks noGrp="1"/>
          </p:cNvSpPr>
          <p:nvPr>
            <p:ph type="dt" sz="half" idx="2"/>
          </p:nvPr>
        </p:nvSpPr>
        <p:spPr>
          <a:xfrm>
            <a:off x="838200" y="6356350"/>
            <a:ext cx="2743200" cy="365125"/>
          </a:xfrm>
          <a:prstGeom prst="rect">
            <a:avLst/>
          </a:prstGeom>
        </p:spPr>
        <p:txBody>
          <a:bodyPr vert="horz" lIns="0" tIns="45720" rIns="0" bIns="45720" rtlCol="0" anchor="ctr"/>
          <a:lstStyle>
            <a:lvl1pPr algn="l">
              <a:defRPr sz="1200" b="0" i="0">
                <a:solidFill>
                  <a:schemeClr val="tx1">
                    <a:tint val="75000"/>
                  </a:schemeClr>
                </a:solidFill>
                <a:latin typeface="Arial" panose="020B0604020202020204" pitchFamily="34" charset="0"/>
                <a:cs typeface="Arial" panose="020B0604020202020204" pitchFamily="34" charset="0"/>
              </a:defRPr>
            </a:lvl1pPr>
          </a:lstStyle>
          <a:p>
            <a:fld id="{663B815B-A8F6-D74A-9BCF-ECE7300C0FDA}" type="datetimeFigureOut">
              <a:rPr lang="en-US" smtClean="0"/>
              <a:pPr/>
              <a:t>4/27/25</a:t>
            </a:fld>
            <a:endParaRPr lang="en-US" dirty="0"/>
          </a:p>
        </p:txBody>
      </p:sp>
      <p:sp>
        <p:nvSpPr>
          <p:cNvPr id="5" name="Footer Placeholder 4">
            <a:extLst>
              <a:ext uri="{FF2B5EF4-FFF2-40B4-BE49-F238E27FC236}">
                <a16:creationId xmlns:a16="http://schemas.microsoft.com/office/drawing/2014/main" id="{F68A35B9-0774-F4ED-115B-974762AB830C}"/>
              </a:ext>
            </a:extLst>
          </p:cNvPr>
          <p:cNvSpPr>
            <a:spLocks noGrp="1"/>
          </p:cNvSpPr>
          <p:nvPr>
            <p:ph type="ftr" sz="quarter" idx="3"/>
          </p:nvPr>
        </p:nvSpPr>
        <p:spPr>
          <a:xfrm>
            <a:off x="4038600" y="6356350"/>
            <a:ext cx="4114800" cy="365125"/>
          </a:xfrm>
          <a:prstGeom prst="rect">
            <a:avLst/>
          </a:prstGeom>
        </p:spPr>
        <p:txBody>
          <a:bodyPr vert="horz" lIns="0" tIns="45720" rIns="0" bIns="45720" rtlCol="0" anchor="ctr"/>
          <a:lstStyle>
            <a:lvl1pPr algn="ctr">
              <a:defRPr sz="1200" b="0" i="0">
                <a:solidFill>
                  <a:schemeClr val="tx1">
                    <a:tint val="75000"/>
                  </a:schemeClr>
                </a:solidFill>
                <a:latin typeface="Arial" panose="020B0604020202020204" pitchFamily="34" charset="0"/>
                <a:cs typeface="Arial" panose="020B0604020202020204" pitchFamily="34" charset="0"/>
              </a:defRPr>
            </a:lvl1pPr>
          </a:lstStyle>
          <a:p>
            <a:endParaRPr lang="en-US" dirty="0"/>
          </a:p>
        </p:txBody>
      </p:sp>
      <p:sp>
        <p:nvSpPr>
          <p:cNvPr id="6" name="Slide Number Placeholder 5">
            <a:extLst>
              <a:ext uri="{FF2B5EF4-FFF2-40B4-BE49-F238E27FC236}">
                <a16:creationId xmlns:a16="http://schemas.microsoft.com/office/drawing/2014/main" id="{1315C8EE-0737-B6BF-0F02-35D986FB2FEC}"/>
              </a:ext>
            </a:extLst>
          </p:cNvPr>
          <p:cNvSpPr>
            <a:spLocks noGrp="1"/>
          </p:cNvSpPr>
          <p:nvPr>
            <p:ph type="sldNum" sz="quarter" idx="4"/>
          </p:nvPr>
        </p:nvSpPr>
        <p:spPr>
          <a:xfrm>
            <a:off x="8610600" y="6356350"/>
            <a:ext cx="2743200" cy="365125"/>
          </a:xfrm>
          <a:prstGeom prst="rect">
            <a:avLst/>
          </a:prstGeom>
        </p:spPr>
        <p:txBody>
          <a:bodyPr vert="horz" lIns="0" tIns="45720" rIns="0" bIns="45720" rtlCol="0" anchor="ctr"/>
          <a:lstStyle>
            <a:lvl1pPr algn="r">
              <a:defRPr sz="2000" b="0" i="0">
                <a:solidFill>
                  <a:schemeClr val="tx1">
                    <a:tint val="75000"/>
                  </a:schemeClr>
                </a:solidFill>
                <a:latin typeface="Arial" panose="020B0604020202020204" pitchFamily="34" charset="0"/>
                <a:cs typeface="Arial" panose="020B0604020202020204" pitchFamily="34" charset="0"/>
              </a:defRPr>
            </a:lvl1pPr>
          </a:lstStyle>
          <a:p>
            <a:fld id="{459CB2F1-739C-D74B-B449-0413DC9360EB}" type="slidenum">
              <a:rPr lang="en-US" smtClean="0"/>
              <a:pPr/>
              <a:t>‹#›</a:t>
            </a:fld>
            <a:endParaRPr lang="en-US" dirty="0"/>
          </a:p>
        </p:txBody>
      </p:sp>
    </p:spTree>
    <p:extLst>
      <p:ext uri="{BB962C8B-B14F-4D97-AF65-F5344CB8AC3E}">
        <p14:creationId xmlns:p14="http://schemas.microsoft.com/office/powerpoint/2010/main" val="423827774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51" r:id="rId4"/>
    <p:sldLayoutId id="2147483683" r:id="rId5"/>
    <p:sldLayoutId id="2147483650" r:id="rId6"/>
    <p:sldLayoutId id="2147483676" r:id="rId7"/>
    <p:sldLayoutId id="2147483677" r:id="rId8"/>
    <p:sldLayoutId id="2147483656" r:id="rId9"/>
    <p:sldLayoutId id="2147483678" r:id="rId10"/>
    <p:sldLayoutId id="2147483679" r:id="rId11"/>
    <p:sldLayoutId id="2147483681" r:id="rId12"/>
    <p:sldLayoutId id="2147483682" r:id="rId13"/>
    <p:sldLayoutId id="2147483655" r:id="rId14"/>
    <p:sldLayoutId id="2147483674" r:id="rId15"/>
    <p:sldLayoutId id="2147483760" r:id="rId16"/>
  </p:sldLayoutIdLst>
  <p:txStyles>
    <p:titleStyle>
      <a:lvl1pPr algn="l" defTabSz="914400" rtl="0" eaLnBrk="1" latinLnBrk="0" hangingPunct="1">
        <a:lnSpc>
          <a:spcPct val="90000"/>
        </a:lnSpc>
        <a:spcBef>
          <a:spcPct val="0"/>
        </a:spcBef>
        <a:buNone/>
        <a:defRPr sz="4200" b="1" i="0" kern="1200">
          <a:solidFill>
            <a:schemeClr val="tx1"/>
          </a:solidFill>
          <a:latin typeface="Arial" panose="020B0604020202020204" pitchFamily="34" charset="0"/>
          <a:ea typeface="+mj-ea"/>
          <a:cs typeface="Arial" panose="020B0604020202020204" pitchFamily="34" charset="0"/>
        </a:defRPr>
      </a:lvl1pPr>
    </p:titleStyle>
    <p:bodyStyle>
      <a:lvl1pPr marL="180975" indent="-180975" algn="l" defTabSz="914400" rtl="0" eaLnBrk="1" latinLnBrk="0" hangingPunct="1">
        <a:lnSpc>
          <a:spcPts val="2400"/>
        </a:lnSpc>
        <a:spcBef>
          <a:spcPts val="1000"/>
        </a:spcBef>
        <a:spcAft>
          <a:spcPts val="0"/>
        </a:spcAft>
        <a:buFont typeface="Arial" panose="020B0604020202020204" pitchFamily="34" charset="0"/>
        <a:buChar char="•"/>
        <a:tabLst/>
        <a:defRPr sz="2100" b="0" i="0" kern="1200">
          <a:solidFill>
            <a:schemeClr val="tx1"/>
          </a:solidFill>
          <a:latin typeface="Arial" panose="020B0604020202020204" pitchFamily="34" charset="0"/>
          <a:ea typeface="+mn-ea"/>
          <a:cs typeface="Arial" panose="020B0604020202020204" pitchFamily="34" charset="0"/>
        </a:defRPr>
      </a:lvl1pPr>
      <a:lvl2pPr marL="635000" indent="-177800"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Arial" panose="020B0604020202020204" pitchFamily="34" charset="0"/>
          <a:ea typeface="+mn-ea"/>
          <a:cs typeface="Arial" panose="020B0604020202020204" pitchFamily="34" charset="0"/>
        </a:defRPr>
      </a:lvl2pPr>
      <a:lvl3pPr marL="1087438" indent="-173038"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Arial" panose="020B0604020202020204" pitchFamily="34" charset="0"/>
          <a:ea typeface="+mn-ea"/>
          <a:cs typeface="Arial" panose="020B0604020202020204" pitchFamily="34" charset="0"/>
        </a:defRPr>
      </a:lvl3pPr>
      <a:lvl4pPr marL="1554163" indent="-182563"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Arial" panose="020B0604020202020204" pitchFamily="34" charset="0"/>
          <a:ea typeface="+mn-ea"/>
          <a:cs typeface="Arial" panose="020B0604020202020204" pitchFamily="34" charset="0"/>
        </a:defRPr>
      </a:lvl4pPr>
      <a:lvl5pPr marL="2008188" indent="-179388"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788F30-EDDA-BDB0-8AE9-5013C51F7FBC}"/>
              </a:ext>
            </a:extLst>
          </p:cNvPr>
          <p:cNvSpPr>
            <a:spLocks noGrp="1"/>
          </p:cNvSpPr>
          <p:nvPr>
            <p:ph type="title"/>
          </p:nvPr>
        </p:nvSpPr>
        <p:spPr>
          <a:xfrm>
            <a:off x="838200" y="365125"/>
            <a:ext cx="10515600" cy="1325563"/>
          </a:xfrm>
          <a:prstGeom prst="rect">
            <a:avLst/>
          </a:prstGeom>
        </p:spPr>
        <p:txBody>
          <a:bodyPr vert="horz" lIns="0" tIns="45720" rIns="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B5283FE0-B12A-9E73-4408-C5754DB4D555}"/>
              </a:ext>
            </a:extLst>
          </p:cNvPr>
          <p:cNvSpPr>
            <a:spLocks noGrp="1"/>
          </p:cNvSpPr>
          <p:nvPr>
            <p:ph type="body" idx="1"/>
          </p:nvPr>
        </p:nvSpPr>
        <p:spPr>
          <a:xfrm>
            <a:off x="838200" y="1825625"/>
            <a:ext cx="10515600" cy="4351338"/>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6A13B03-5493-6C6F-E9FD-27A77B84AEB1}"/>
              </a:ext>
            </a:extLst>
          </p:cNvPr>
          <p:cNvSpPr>
            <a:spLocks noGrp="1"/>
          </p:cNvSpPr>
          <p:nvPr>
            <p:ph type="dt" sz="half" idx="2"/>
          </p:nvPr>
        </p:nvSpPr>
        <p:spPr>
          <a:xfrm>
            <a:off x="838200" y="6356350"/>
            <a:ext cx="2743200" cy="365125"/>
          </a:xfrm>
          <a:prstGeom prst="rect">
            <a:avLst/>
          </a:prstGeom>
        </p:spPr>
        <p:txBody>
          <a:bodyPr vert="horz" lIns="0" tIns="45720" rIns="0" bIns="45720" rtlCol="0" anchor="ctr"/>
          <a:lstStyle>
            <a:lvl1pPr algn="l">
              <a:defRPr sz="1200" b="0" i="0">
                <a:solidFill>
                  <a:schemeClr val="tx1">
                    <a:tint val="75000"/>
                  </a:schemeClr>
                </a:solidFill>
                <a:latin typeface="Arial" panose="020B0604020202020204" pitchFamily="34" charset="0"/>
                <a:cs typeface="Arial" panose="020B0604020202020204" pitchFamily="34" charset="0"/>
              </a:defRPr>
            </a:lvl1pPr>
          </a:lstStyle>
          <a:p>
            <a:fld id="{663B815B-A8F6-D74A-9BCF-ECE7300C0FDA}" type="datetimeFigureOut">
              <a:rPr lang="en-US" smtClean="0"/>
              <a:pPr/>
              <a:t>4/27/25</a:t>
            </a:fld>
            <a:endParaRPr lang="en-US" dirty="0"/>
          </a:p>
        </p:txBody>
      </p:sp>
      <p:sp>
        <p:nvSpPr>
          <p:cNvPr id="5" name="Footer Placeholder 4">
            <a:extLst>
              <a:ext uri="{FF2B5EF4-FFF2-40B4-BE49-F238E27FC236}">
                <a16:creationId xmlns:a16="http://schemas.microsoft.com/office/drawing/2014/main" id="{F68A35B9-0774-F4ED-115B-974762AB830C}"/>
              </a:ext>
            </a:extLst>
          </p:cNvPr>
          <p:cNvSpPr>
            <a:spLocks noGrp="1"/>
          </p:cNvSpPr>
          <p:nvPr>
            <p:ph type="ftr" sz="quarter" idx="3"/>
          </p:nvPr>
        </p:nvSpPr>
        <p:spPr>
          <a:xfrm>
            <a:off x="4038600" y="6356350"/>
            <a:ext cx="4114800" cy="365125"/>
          </a:xfrm>
          <a:prstGeom prst="rect">
            <a:avLst/>
          </a:prstGeom>
        </p:spPr>
        <p:txBody>
          <a:bodyPr vert="horz" lIns="0" tIns="45720" rIns="0" bIns="45720" rtlCol="0" anchor="ctr"/>
          <a:lstStyle>
            <a:lvl1pPr algn="ctr">
              <a:defRPr sz="1200" b="0" i="0">
                <a:solidFill>
                  <a:schemeClr val="tx1">
                    <a:tint val="75000"/>
                  </a:schemeClr>
                </a:solidFill>
                <a:latin typeface="Arial" panose="020B0604020202020204" pitchFamily="34" charset="0"/>
                <a:cs typeface="Arial" panose="020B0604020202020204" pitchFamily="34" charset="0"/>
              </a:defRPr>
            </a:lvl1pPr>
          </a:lstStyle>
          <a:p>
            <a:endParaRPr lang="en-US" dirty="0"/>
          </a:p>
        </p:txBody>
      </p:sp>
      <p:sp>
        <p:nvSpPr>
          <p:cNvPr id="6" name="Slide Number Placeholder 5">
            <a:extLst>
              <a:ext uri="{FF2B5EF4-FFF2-40B4-BE49-F238E27FC236}">
                <a16:creationId xmlns:a16="http://schemas.microsoft.com/office/drawing/2014/main" id="{1315C8EE-0737-B6BF-0F02-35D986FB2FEC}"/>
              </a:ext>
            </a:extLst>
          </p:cNvPr>
          <p:cNvSpPr>
            <a:spLocks noGrp="1"/>
          </p:cNvSpPr>
          <p:nvPr>
            <p:ph type="sldNum" sz="quarter" idx="4"/>
          </p:nvPr>
        </p:nvSpPr>
        <p:spPr>
          <a:xfrm>
            <a:off x="8610600" y="6356350"/>
            <a:ext cx="2743200" cy="365125"/>
          </a:xfrm>
          <a:prstGeom prst="rect">
            <a:avLst/>
          </a:prstGeom>
        </p:spPr>
        <p:txBody>
          <a:bodyPr vert="horz" lIns="0" tIns="45720" rIns="0" bIns="45720" rtlCol="0" anchor="ctr"/>
          <a:lstStyle>
            <a:lvl1pPr algn="r">
              <a:defRPr sz="1200" b="0" i="0">
                <a:solidFill>
                  <a:schemeClr val="tx1">
                    <a:tint val="75000"/>
                  </a:schemeClr>
                </a:solidFill>
                <a:latin typeface="Arial" panose="020B0604020202020204" pitchFamily="34" charset="0"/>
                <a:cs typeface="Arial" panose="020B0604020202020204" pitchFamily="34" charset="0"/>
              </a:defRPr>
            </a:lvl1pPr>
          </a:lstStyle>
          <a:p>
            <a:fld id="{459CB2F1-739C-D74B-B449-0413DC9360EB}" type="slidenum">
              <a:rPr lang="en-US" smtClean="0"/>
              <a:pPr/>
              <a:t>‹#›</a:t>
            </a:fld>
            <a:endParaRPr lang="en-US" dirty="0"/>
          </a:p>
        </p:txBody>
      </p:sp>
    </p:spTree>
    <p:extLst>
      <p:ext uri="{BB962C8B-B14F-4D97-AF65-F5344CB8AC3E}">
        <p14:creationId xmlns:p14="http://schemas.microsoft.com/office/powerpoint/2010/main" val="3249187180"/>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71" r:id="rId4"/>
    <p:sldLayoutId id="2147483684" r:id="rId5"/>
  </p:sldLayoutIdLst>
  <p:txStyles>
    <p:titleStyle>
      <a:lvl1pPr algn="l" defTabSz="914400" rtl="0" eaLnBrk="1" latinLnBrk="0" hangingPunct="1">
        <a:lnSpc>
          <a:spcPct val="90000"/>
        </a:lnSpc>
        <a:spcBef>
          <a:spcPct val="0"/>
        </a:spcBef>
        <a:buNone/>
        <a:defRPr sz="4200" b="1" i="0" kern="1200">
          <a:solidFill>
            <a:schemeClr val="tx1"/>
          </a:solidFill>
          <a:latin typeface="Arial" panose="020B0604020202020204" pitchFamily="34" charset="0"/>
          <a:ea typeface="+mj-ea"/>
          <a:cs typeface="Arial" panose="020B0604020202020204" pitchFamily="34" charset="0"/>
        </a:defRPr>
      </a:lvl1pPr>
    </p:titleStyle>
    <p:bodyStyle>
      <a:lvl1pPr marL="180975" indent="-180975" algn="l" defTabSz="914400" rtl="0" eaLnBrk="1" latinLnBrk="0" hangingPunct="1">
        <a:lnSpc>
          <a:spcPts val="2400"/>
        </a:lnSpc>
        <a:spcBef>
          <a:spcPts val="1000"/>
        </a:spcBef>
        <a:spcAft>
          <a:spcPts val="0"/>
        </a:spcAft>
        <a:buFont typeface="Arial" panose="020B0604020202020204" pitchFamily="34" charset="0"/>
        <a:buChar char="•"/>
        <a:tabLst/>
        <a:defRPr sz="2100" b="0" i="0" kern="1200">
          <a:solidFill>
            <a:schemeClr val="tx1"/>
          </a:solidFill>
          <a:latin typeface="Arial" panose="020B0604020202020204" pitchFamily="34" charset="0"/>
          <a:ea typeface="+mn-ea"/>
          <a:cs typeface="Arial" panose="020B0604020202020204" pitchFamily="34" charset="0"/>
        </a:defRPr>
      </a:lvl1pPr>
      <a:lvl2pPr marL="635000" indent="-177800"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Arial" panose="020B0604020202020204" pitchFamily="34" charset="0"/>
          <a:ea typeface="+mn-ea"/>
          <a:cs typeface="Arial" panose="020B0604020202020204" pitchFamily="34" charset="0"/>
        </a:defRPr>
      </a:lvl2pPr>
      <a:lvl3pPr marL="1087438" indent="-173038"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Arial" panose="020B0604020202020204" pitchFamily="34" charset="0"/>
          <a:ea typeface="+mn-ea"/>
          <a:cs typeface="Arial" panose="020B0604020202020204" pitchFamily="34" charset="0"/>
        </a:defRPr>
      </a:lvl3pPr>
      <a:lvl4pPr marL="1554163" indent="-182563"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Arial" panose="020B0604020202020204" pitchFamily="34" charset="0"/>
          <a:ea typeface="+mn-ea"/>
          <a:cs typeface="Arial" panose="020B0604020202020204" pitchFamily="34" charset="0"/>
        </a:defRPr>
      </a:lvl4pPr>
      <a:lvl5pPr marL="2008188" indent="-179388"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788F30-EDDA-BDB0-8AE9-5013C51F7FBC}"/>
              </a:ext>
            </a:extLst>
          </p:cNvPr>
          <p:cNvSpPr>
            <a:spLocks noGrp="1"/>
          </p:cNvSpPr>
          <p:nvPr>
            <p:ph type="title"/>
          </p:nvPr>
        </p:nvSpPr>
        <p:spPr>
          <a:xfrm>
            <a:off x="838200" y="365125"/>
            <a:ext cx="10515600" cy="1325563"/>
          </a:xfrm>
          <a:prstGeom prst="rect">
            <a:avLst/>
          </a:prstGeom>
        </p:spPr>
        <p:txBody>
          <a:bodyPr vert="horz" lIns="0" tIns="45720" rIns="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B5283FE0-B12A-9E73-4408-C5754DB4D555}"/>
              </a:ext>
            </a:extLst>
          </p:cNvPr>
          <p:cNvSpPr>
            <a:spLocks noGrp="1"/>
          </p:cNvSpPr>
          <p:nvPr>
            <p:ph type="body" idx="1"/>
          </p:nvPr>
        </p:nvSpPr>
        <p:spPr>
          <a:xfrm>
            <a:off x="838200" y="1825625"/>
            <a:ext cx="10515600" cy="4351338"/>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6A13B03-5493-6C6F-E9FD-27A77B84AEB1}"/>
              </a:ext>
            </a:extLst>
          </p:cNvPr>
          <p:cNvSpPr>
            <a:spLocks noGrp="1"/>
          </p:cNvSpPr>
          <p:nvPr>
            <p:ph type="dt" sz="half" idx="2"/>
          </p:nvPr>
        </p:nvSpPr>
        <p:spPr>
          <a:xfrm>
            <a:off x="838200" y="6356350"/>
            <a:ext cx="2743200" cy="365125"/>
          </a:xfrm>
          <a:prstGeom prst="rect">
            <a:avLst/>
          </a:prstGeom>
        </p:spPr>
        <p:txBody>
          <a:bodyPr vert="horz" lIns="0" tIns="45720" rIns="0" bIns="45720" rtlCol="0" anchor="ctr"/>
          <a:lstStyle>
            <a:lvl1pPr algn="l">
              <a:defRPr sz="1200" b="0" i="0">
                <a:solidFill>
                  <a:schemeClr val="tx1">
                    <a:tint val="75000"/>
                  </a:schemeClr>
                </a:solidFill>
                <a:latin typeface="Arial" panose="020B0604020202020204" pitchFamily="34" charset="0"/>
                <a:cs typeface="Arial" panose="020B0604020202020204" pitchFamily="34" charset="0"/>
              </a:defRPr>
            </a:lvl1pPr>
          </a:lstStyle>
          <a:p>
            <a:fld id="{663B815B-A8F6-D74A-9BCF-ECE7300C0FDA}" type="datetimeFigureOut">
              <a:rPr lang="en-US" smtClean="0"/>
              <a:pPr/>
              <a:t>4/27/25</a:t>
            </a:fld>
            <a:endParaRPr lang="en-US" dirty="0"/>
          </a:p>
        </p:txBody>
      </p:sp>
      <p:sp>
        <p:nvSpPr>
          <p:cNvPr id="5" name="Footer Placeholder 4">
            <a:extLst>
              <a:ext uri="{FF2B5EF4-FFF2-40B4-BE49-F238E27FC236}">
                <a16:creationId xmlns:a16="http://schemas.microsoft.com/office/drawing/2014/main" id="{F68A35B9-0774-F4ED-115B-974762AB830C}"/>
              </a:ext>
            </a:extLst>
          </p:cNvPr>
          <p:cNvSpPr>
            <a:spLocks noGrp="1"/>
          </p:cNvSpPr>
          <p:nvPr>
            <p:ph type="ftr" sz="quarter" idx="3"/>
          </p:nvPr>
        </p:nvSpPr>
        <p:spPr>
          <a:xfrm>
            <a:off x="4038600" y="6356350"/>
            <a:ext cx="4114800" cy="365125"/>
          </a:xfrm>
          <a:prstGeom prst="rect">
            <a:avLst/>
          </a:prstGeom>
        </p:spPr>
        <p:txBody>
          <a:bodyPr vert="horz" lIns="0" tIns="45720" rIns="0" bIns="45720" rtlCol="0" anchor="ctr"/>
          <a:lstStyle>
            <a:lvl1pPr algn="ctr">
              <a:defRPr sz="1200" b="0" i="0">
                <a:solidFill>
                  <a:schemeClr val="tx1">
                    <a:tint val="75000"/>
                  </a:schemeClr>
                </a:solidFill>
                <a:latin typeface="Arial" panose="020B0604020202020204" pitchFamily="34" charset="0"/>
                <a:cs typeface="Arial" panose="020B0604020202020204" pitchFamily="34" charset="0"/>
              </a:defRPr>
            </a:lvl1pPr>
          </a:lstStyle>
          <a:p>
            <a:endParaRPr lang="en-US" dirty="0"/>
          </a:p>
        </p:txBody>
      </p:sp>
      <p:sp>
        <p:nvSpPr>
          <p:cNvPr id="6" name="Slide Number Placeholder 5">
            <a:extLst>
              <a:ext uri="{FF2B5EF4-FFF2-40B4-BE49-F238E27FC236}">
                <a16:creationId xmlns:a16="http://schemas.microsoft.com/office/drawing/2014/main" id="{1315C8EE-0737-B6BF-0F02-35D986FB2FEC}"/>
              </a:ext>
            </a:extLst>
          </p:cNvPr>
          <p:cNvSpPr>
            <a:spLocks noGrp="1"/>
          </p:cNvSpPr>
          <p:nvPr>
            <p:ph type="sldNum" sz="quarter" idx="4"/>
          </p:nvPr>
        </p:nvSpPr>
        <p:spPr>
          <a:xfrm>
            <a:off x="8610600" y="6356350"/>
            <a:ext cx="2743200" cy="365125"/>
          </a:xfrm>
          <a:prstGeom prst="rect">
            <a:avLst/>
          </a:prstGeom>
        </p:spPr>
        <p:txBody>
          <a:bodyPr vert="horz" lIns="0" tIns="45720" rIns="0" bIns="45720" rtlCol="0" anchor="ctr"/>
          <a:lstStyle>
            <a:lvl1pPr algn="r">
              <a:defRPr sz="1200" b="0" i="0">
                <a:solidFill>
                  <a:schemeClr val="tx1">
                    <a:tint val="75000"/>
                  </a:schemeClr>
                </a:solidFill>
                <a:latin typeface="Arial" panose="020B0604020202020204" pitchFamily="34" charset="0"/>
                <a:cs typeface="Arial" panose="020B0604020202020204" pitchFamily="34" charset="0"/>
              </a:defRPr>
            </a:lvl1pPr>
          </a:lstStyle>
          <a:p>
            <a:fld id="{459CB2F1-739C-D74B-B449-0413DC9360EB}" type="slidenum">
              <a:rPr lang="en-US" smtClean="0"/>
              <a:pPr/>
              <a:t>‹#›</a:t>
            </a:fld>
            <a:endParaRPr lang="en-US" dirty="0"/>
          </a:p>
        </p:txBody>
      </p:sp>
    </p:spTree>
    <p:extLst>
      <p:ext uri="{BB962C8B-B14F-4D97-AF65-F5344CB8AC3E}">
        <p14:creationId xmlns:p14="http://schemas.microsoft.com/office/powerpoint/2010/main" val="51061079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73" r:id="rId4"/>
    <p:sldLayoutId id="2147483685" r:id="rId5"/>
  </p:sldLayoutIdLst>
  <p:txStyles>
    <p:titleStyle>
      <a:lvl1pPr algn="l" defTabSz="914400" rtl="0" eaLnBrk="1" latinLnBrk="0" hangingPunct="1">
        <a:lnSpc>
          <a:spcPct val="90000"/>
        </a:lnSpc>
        <a:spcBef>
          <a:spcPct val="0"/>
        </a:spcBef>
        <a:buNone/>
        <a:defRPr sz="4200" b="1" i="0" kern="1200">
          <a:solidFill>
            <a:schemeClr val="tx1"/>
          </a:solidFill>
          <a:latin typeface="Arial" panose="020B0604020202020204" pitchFamily="34" charset="0"/>
          <a:ea typeface="+mj-ea"/>
          <a:cs typeface="Arial" panose="020B0604020202020204" pitchFamily="34" charset="0"/>
        </a:defRPr>
      </a:lvl1pPr>
    </p:titleStyle>
    <p:bodyStyle>
      <a:lvl1pPr marL="180975" indent="-180975" algn="l" defTabSz="914400" rtl="0" eaLnBrk="1" latinLnBrk="0" hangingPunct="1">
        <a:lnSpc>
          <a:spcPts val="2400"/>
        </a:lnSpc>
        <a:spcBef>
          <a:spcPts val="1000"/>
        </a:spcBef>
        <a:spcAft>
          <a:spcPts val="0"/>
        </a:spcAft>
        <a:buFont typeface="Arial" panose="020B0604020202020204" pitchFamily="34" charset="0"/>
        <a:buChar char="•"/>
        <a:tabLst/>
        <a:defRPr sz="2100" b="0" i="0" kern="1200">
          <a:solidFill>
            <a:schemeClr val="tx1"/>
          </a:solidFill>
          <a:latin typeface="Arial" panose="020B0604020202020204" pitchFamily="34" charset="0"/>
          <a:ea typeface="+mn-ea"/>
          <a:cs typeface="Arial" panose="020B0604020202020204" pitchFamily="34" charset="0"/>
        </a:defRPr>
      </a:lvl1pPr>
      <a:lvl2pPr marL="635000" indent="-177800"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Arial" panose="020B0604020202020204" pitchFamily="34" charset="0"/>
          <a:ea typeface="+mn-ea"/>
          <a:cs typeface="Arial" panose="020B0604020202020204" pitchFamily="34" charset="0"/>
        </a:defRPr>
      </a:lvl2pPr>
      <a:lvl3pPr marL="1087438" indent="-173038"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Arial" panose="020B0604020202020204" pitchFamily="34" charset="0"/>
          <a:ea typeface="+mn-ea"/>
          <a:cs typeface="Arial" panose="020B0604020202020204" pitchFamily="34" charset="0"/>
        </a:defRPr>
      </a:lvl3pPr>
      <a:lvl4pPr marL="1554163" indent="-182563"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Arial" panose="020B0604020202020204" pitchFamily="34" charset="0"/>
          <a:ea typeface="+mn-ea"/>
          <a:cs typeface="Arial" panose="020B0604020202020204" pitchFamily="34" charset="0"/>
        </a:defRPr>
      </a:lvl4pPr>
      <a:lvl5pPr marL="2008188" indent="-179388"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788F30-EDDA-BDB0-8AE9-5013C51F7FBC}"/>
              </a:ext>
            </a:extLst>
          </p:cNvPr>
          <p:cNvSpPr>
            <a:spLocks noGrp="1"/>
          </p:cNvSpPr>
          <p:nvPr>
            <p:ph type="title"/>
          </p:nvPr>
        </p:nvSpPr>
        <p:spPr>
          <a:xfrm>
            <a:off x="838200" y="365125"/>
            <a:ext cx="10515600" cy="1325563"/>
          </a:xfrm>
          <a:prstGeom prst="rect">
            <a:avLst/>
          </a:prstGeom>
        </p:spPr>
        <p:txBody>
          <a:bodyPr vert="horz" lIns="0" tIns="45720" rIns="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B5283FE0-B12A-9E73-4408-C5754DB4D555}"/>
              </a:ext>
            </a:extLst>
          </p:cNvPr>
          <p:cNvSpPr>
            <a:spLocks noGrp="1"/>
          </p:cNvSpPr>
          <p:nvPr>
            <p:ph type="body" idx="1"/>
          </p:nvPr>
        </p:nvSpPr>
        <p:spPr>
          <a:xfrm>
            <a:off x="838200" y="1825625"/>
            <a:ext cx="10515600" cy="4351338"/>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6A13B03-5493-6C6F-E9FD-27A77B84AEB1}"/>
              </a:ext>
            </a:extLst>
          </p:cNvPr>
          <p:cNvSpPr>
            <a:spLocks noGrp="1"/>
          </p:cNvSpPr>
          <p:nvPr>
            <p:ph type="dt" sz="half" idx="2"/>
          </p:nvPr>
        </p:nvSpPr>
        <p:spPr>
          <a:xfrm>
            <a:off x="838200" y="6356350"/>
            <a:ext cx="2743200" cy="365125"/>
          </a:xfrm>
          <a:prstGeom prst="rect">
            <a:avLst/>
          </a:prstGeom>
        </p:spPr>
        <p:txBody>
          <a:bodyPr vert="horz" lIns="0" tIns="45720" rIns="0" bIns="45720" rtlCol="0" anchor="ctr"/>
          <a:lstStyle>
            <a:lvl1pPr algn="l">
              <a:defRPr sz="1200" b="0" i="0">
                <a:solidFill>
                  <a:schemeClr val="tx1">
                    <a:tint val="75000"/>
                  </a:schemeClr>
                </a:solidFill>
                <a:latin typeface="Arial" panose="020B0604020202020204" pitchFamily="34" charset="0"/>
                <a:cs typeface="Arial" panose="020B0604020202020204" pitchFamily="34" charset="0"/>
              </a:defRPr>
            </a:lvl1pPr>
          </a:lstStyle>
          <a:p>
            <a:fld id="{663B815B-A8F6-D74A-9BCF-ECE7300C0FDA}" type="datetimeFigureOut">
              <a:rPr lang="en-US" smtClean="0"/>
              <a:pPr/>
              <a:t>4/27/25</a:t>
            </a:fld>
            <a:endParaRPr lang="en-US" dirty="0"/>
          </a:p>
        </p:txBody>
      </p:sp>
      <p:sp>
        <p:nvSpPr>
          <p:cNvPr id="5" name="Footer Placeholder 4">
            <a:extLst>
              <a:ext uri="{FF2B5EF4-FFF2-40B4-BE49-F238E27FC236}">
                <a16:creationId xmlns:a16="http://schemas.microsoft.com/office/drawing/2014/main" id="{F68A35B9-0774-F4ED-115B-974762AB830C}"/>
              </a:ext>
            </a:extLst>
          </p:cNvPr>
          <p:cNvSpPr>
            <a:spLocks noGrp="1"/>
          </p:cNvSpPr>
          <p:nvPr>
            <p:ph type="ftr" sz="quarter" idx="3"/>
          </p:nvPr>
        </p:nvSpPr>
        <p:spPr>
          <a:xfrm>
            <a:off x="4038600" y="6356350"/>
            <a:ext cx="4114800" cy="365125"/>
          </a:xfrm>
          <a:prstGeom prst="rect">
            <a:avLst/>
          </a:prstGeom>
        </p:spPr>
        <p:txBody>
          <a:bodyPr vert="horz" lIns="0" tIns="45720" rIns="0" bIns="45720" rtlCol="0" anchor="ctr"/>
          <a:lstStyle>
            <a:lvl1pPr algn="ctr">
              <a:defRPr sz="1200" b="0" i="0">
                <a:solidFill>
                  <a:schemeClr val="tx1">
                    <a:tint val="75000"/>
                  </a:schemeClr>
                </a:solidFill>
                <a:latin typeface="Arial" panose="020B0604020202020204" pitchFamily="34" charset="0"/>
                <a:cs typeface="Arial" panose="020B0604020202020204" pitchFamily="34" charset="0"/>
              </a:defRPr>
            </a:lvl1pPr>
          </a:lstStyle>
          <a:p>
            <a:endParaRPr lang="en-US" dirty="0"/>
          </a:p>
        </p:txBody>
      </p:sp>
      <p:sp>
        <p:nvSpPr>
          <p:cNvPr id="6" name="Slide Number Placeholder 5">
            <a:extLst>
              <a:ext uri="{FF2B5EF4-FFF2-40B4-BE49-F238E27FC236}">
                <a16:creationId xmlns:a16="http://schemas.microsoft.com/office/drawing/2014/main" id="{1315C8EE-0737-B6BF-0F02-35D986FB2FEC}"/>
              </a:ext>
            </a:extLst>
          </p:cNvPr>
          <p:cNvSpPr>
            <a:spLocks noGrp="1"/>
          </p:cNvSpPr>
          <p:nvPr>
            <p:ph type="sldNum" sz="quarter" idx="4"/>
          </p:nvPr>
        </p:nvSpPr>
        <p:spPr>
          <a:xfrm>
            <a:off x="8610600" y="6356350"/>
            <a:ext cx="2743200" cy="365125"/>
          </a:xfrm>
          <a:prstGeom prst="rect">
            <a:avLst/>
          </a:prstGeom>
        </p:spPr>
        <p:txBody>
          <a:bodyPr vert="horz" lIns="0" tIns="45720" rIns="0" bIns="45720" rtlCol="0" anchor="ctr"/>
          <a:lstStyle>
            <a:lvl1pPr algn="r">
              <a:defRPr sz="1200" b="0" i="0">
                <a:solidFill>
                  <a:schemeClr val="tx1">
                    <a:tint val="75000"/>
                  </a:schemeClr>
                </a:solidFill>
                <a:latin typeface="Arial" panose="020B0604020202020204" pitchFamily="34" charset="0"/>
                <a:cs typeface="Arial" panose="020B0604020202020204" pitchFamily="34" charset="0"/>
              </a:defRPr>
            </a:lvl1pPr>
          </a:lstStyle>
          <a:p>
            <a:fld id="{459CB2F1-739C-D74B-B449-0413DC9360EB}" type="slidenum">
              <a:rPr lang="en-US" smtClean="0"/>
              <a:pPr/>
              <a:t>‹#›</a:t>
            </a:fld>
            <a:endParaRPr lang="en-US" dirty="0"/>
          </a:p>
        </p:txBody>
      </p:sp>
    </p:spTree>
    <p:extLst>
      <p:ext uri="{BB962C8B-B14F-4D97-AF65-F5344CB8AC3E}">
        <p14:creationId xmlns:p14="http://schemas.microsoft.com/office/powerpoint/2010/main" val="3666529716"/>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72" r:id="rId4"/>
    <p:sldLayoutId id="2147483686" r:id="rId5"/>
  </p:sldLayoutIdLst>
  <p:txStyles>
    <p:titleStyle>
      <a:lvl1pPr algn="l" defTabSz="914400" rtl="0" eaLnBrk="1" latinLnBrk="0" hangingPunct="1">
        <a:lnSpc>
          <a:spcPct val="90000"/>
        </a:lnSpc>
        <a:spcBef>
          <a:spcPct val="0"/>
        </a:spcBef>
        <a:buNone/>
        <a:defRPr sz="4200" b="1" i="0" kern="1200">
          <a:solidFill>
            <a:schemeClr val="tx1"/>
          </a:solidFill>
          <a:latin typeface="Arial" panose="020B0604020202020204" pitchFamily="34" charset="0"/>
          <a:ea typeface="+mj-ea"/>
          <a:cs typeface="Arial" panose="020B0604020202020204" pitchFamily="34" charset="0"/>
        </a:defRPr>
      </a:lvl1pPr>
    </p:titleStyle>
    <p:bodyStyle>
      <a:lvl1pPr marL="180975" indent="-180975" algn="l" defTabSz="914400" rtl="0" eaLnBrk="1" latinLnBrk="0" hangingPunct="1">
        <a:lnSpc>
          <a:spcPts val="2400"/>
        </a:lnSpc>
        <a:spcBef>
          <a:spcPts val="1000"/>
        </a:spcBef>
        <a:spcAft>
          <a:spcPts val="0"/>
        </a:spcAft>
        <a:buFont typeface="Arial" panose="020B0604020202020204" pitchFamily="34" charset="0"/>
        <a:buChar char="•"/>
        <a:tabLst/>
        <a:defRPr sz="2100" b="0" i="0" kern="1200">
          <a:solidFill>
            <a:schemeClr val="tx1"/>
          </a:solidFill>
          <a:latin typeface="Arial" panose="020B0604020202020204" pitchFamily="34" charset="0"/>
          <a:ea typeface="+mn-ea"/>
          <a:cs typeface="Arial" panose="020B0604020202020204" pitchFamily="34" charset="0"/>
        </a:defRPr>
      </a:lvl1pPr>
      <a:lvl2pPr marL="635000" indent="-177800"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Arial" panose="020B0604020202020204" pitchFamily="34" charset="0"/>
          <a:ea typeface="+mn-ea"/>
          <a:cs typeface="Arial" panose="020B0604020202020204" pitchFamily="34" charset="0"/>
        </a:defRPr>
      </a:lvl2pPr>
      <a:lvl3pPr marL="1087438" indent="-173038"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Arial" panose="020B0604020202020204" pitchFamily="34" charset="0"/>
          <a:ea typeface="+mn-ea"/>
          <a:cs typeface="Arial" panose="020B0604020202020204" pitchFamily="34" charset="0"/>
        </a:defRPr>
      </a:lvl3pPr>
      <a:lvl4pPr marL="1554163" indent="-182563"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Arial" panose="020B0604020202020204" pitchFamily="34" charset="0"/>
          <a:ea typeface="+mn-ea"/>
          <a:cs typeface="Arial" panose="020B0604020202020204" pitchFamily="34" charset="0"/>
        </a:defRPr>
      </a:lvl4pPr>
      <a:lvl5pPr marL="2008188" indent="-179388" algn="l" defTabSz="914400" rtl="0" eaLnBrk="1" latinLnBrk="0" hangingPunct="1">
        <a:lnSpc>
          <a:spcPts val="2400"/>
        </a:lnSpc>
        <a:spcBef>
          <a:spcPts val="500"/>
        </a:spcBef>
        <a:spcAft>
          <a:spcPts val="0"/>
        </a:spcAft>
        <a:buFont typeface="Arial" panose="020B0604020202020204" pitchFamily="34" charset="0"/>
        <a:buChar char="•"/>
        <a:tabLst/>
        <a:defRPr sz="2100" b="0" i="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11.xml"/><Relationship Id="rId5" Type="http://schemas.openxmlformats.org/officeDocument/2006/relationships/image" Target="../media/image26.gif"/><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11.xml"/><Relationship Id="rId6" Type="http://schemas.openxmlformats.org/officeDocument/2006/relationships/image" Target="../media/image33.png"/><Relationship Id="rId5" Type="http://schemas.openxmlformats.org/officeDocument/2006/relationships/image" Target="../media/image18.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51562-8F51-5DFB-BA21-0676FEFD37E1}"/>
              </a:ext>
            </a:extLst>
          </p:cNvPr>
          <p:cNvSpPr>
            <a:spLocks noGrp="1"/>
          </p:cNvSpPr>
          <p:nvPr>
            <p:ph type="ctrTitle"/>
          </p:nvPr>
        </p:nvSpPr>
        <p:spPr>
          <a:xfrm>
            <a:off x="338958" y="1778261"/>
            <a:ext cx="11013852" cy="1276054"/>
          </a:xfrm>
        </p:spPr>
        <p:txBody>
          <a:bodyPr/>
          <a:lstStyle/>
          <a:p>
            <a:r>
              <a:rPr lang="en-US" dirty="0"/>
              <a:t>Random Number Generator from </a:t>
            </a:r>
            <a:r>
              <a:rPr lang="en-US" dirty="0" err="1"/>
              <a:t>Atomospheric</a:t>
            </a:r>
            <a:r>
              <a:rPr lang="en-US" dirty="0"/>
              <a:t> Muon Detection</a:t>
            </a:r>
          </a:p>
        </p:txBody>
      </p:sp>
      <p:sp>
        <p:nvSpPr>
          <p:cNvPr id="3" name="Text Placeholder 2">
            <a:extLst>
              <a:ext uri="{FF2B5EF4-FFF2-40B4-BE49-F238E27FC236}">
                <a16:creationId xmlns:a16="http://schemas.microsoft.com/office/drawing/2014/main" id="{DB50CE33-3C22-55CB-4CAC-23659CB3B98F}"/>
              </a:ext>
            </a:extLst>
          </p:cNvPr>
          <p:cNvSpPr>
            <a:spLocks noGrp="1"/>
          </p:cNvSpPr>
          <p:nvPr>
            <p:ph type="body" idx="1"/>
          </p:nvPr>
        </p:nvSpPr>
        <p:spPr>
          <a:xfrm>
            <a:off x="349885" y="3803685"/>
            <a:ext cx="9963805" cy="1825486"/>
          </a:xfrm>
        </p:spPr>
        <p:txBody>
          <a:bodyPr/>
          <a:lstStyle/>
          <a:p>
            <a:r>
              <a:rPr lang="en-US" dirty="0" err="1"/>
              <a:t>Yongao</a:t>
            </a:r>
            <a:r>
              <a:rPr lang="en-US" dirty="0"/>
              <a:t> Hu</a:t>
            </a:r>
          </a:p>
        </p:txBody>
      </p:sp>
      <p:sp>
        <p:nvSpPr>
          <p:cNvPr id="7" name="Text Placeholder 6">
            <a:extLst>
              <a:ext uri="{FF2B5EF4-FFF2-40B4-BE49-F238E27FC236}">
                <a16:creationId xmlns:a16="http://schemas.microsoft.com/office/drawing/2014/main" id="{1E8E60A2-A3F6-6149-7D7A-5C92FE99BB12}"/>
              </a:ext>
            </a:extLst>
          </p:cNvPr>
          <p:cNvSpPr>
            <a:spLocks noGrp="1"/>
          </p:cNvSpPr>
          <p:nvPr>
            <p:ph type="body" sz="quarter" idx="13"/>
          </p:nvPr>
        </p:nvSpPr>
        <p:spPr/>
        <p:txBody>
          <a:bodyPr/>
          <a:lstStyle/>
          <a:p>
            <a:r>
              <a:rPr lang="en-US" dirty="0"/>
              <a:t>May 2025</a:t>
            </a:r>
          </a:p>
        </p:txBody>
      </p:sp>
      <p:sp>
        <p:nvSpPr>
          <p:cNvPr id="9" name="Text Placeholder 8">
            <a:extLst>
              <a:ext uri="{FF2B5EF4-FFF2-40B4-BE49-F238E27FC236}">
                <a16:creationId xmlns:a16="http://schemas.microsoft.com/office/drawing/2014/main" id="{526658FB-0B35-7A49-D6EA-85EDE8B70509}"/>
              </a:ext>
            </a:extLst>
          </p:cNvPr>
          <p:cNvSpPr>
            <a:spLocks noGrp="1"/>
          </p:cNvSpPr>
          <p:nvPr>
            <p:ph type="body" sz="quarter" idx="12"/>
          </p:nvPr>
        </p:nvSpPr>
        <p:spPr/>
        <p:txBody>
          <a:bodyPr/>
          <a:lstStyle/>
          <a:p>
            <a:pPr algn="just"/>
            <a:r>
              <a:rPr lang="en-US" dirty="0"/>
              <a:t>Junior Lab 8.13 Presentation</a:t>
            </a:r>
          </a:p>
        </p:txBody>
      </p:sp>
    </p:spTree>
    <p:extLst>
      <p:ext uri="{BB962C8B-B14F-4D97-AF65-F5344CB8AC3E}">
        <p14:creationId xmlns:p14="http://schemas.microsoft.com/office/powerpoint/2010/main" val="2463498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58CA29-EE1E-D33E-2363-E623DF3BFD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8A1AEF-B944-761B-40F4-BCD9DC38A170}"/>
              </a:ext>
            </a:extLst>
          </p:cNvPr>
          <p:cNvSpPr>
            <a:spLocks noGrp="1"/>
          </p:cNvSpPr>
          <p:nvPr>
            <p:ph type="title"/>
          </p:nvPr>
        </p:nvSpPr>
        <p:spPr/>
        <p:txBody>
          <a:bodyPr/>
          <a:lstStyle/>
          <a:p>
            <a:r>
              <a:rPr lang="en-US" dirty="0"/>
              <a:t>Shannon Entropy</a:t>
            </a:r>
          </a:p>
        </p:txBody>
      </p:sp>
      <p:sp>
        <p:nvSpPr>
          <p:cNvPr id="3" name="TextBox 2">
            <a:extLst>
              <a:ext uri="{FF2B5EF4-FFF2-40B4-BE49-F238E27FC236}">
                <a16:creationId xmlns:a16="http://schemas.microsoft.com/office/drawing/2014/main" id="{3E6D1E7F-F21D-784B-84C2-65D623DABB7D}"/>
              </a:ext>
            </a:extLst>
          </p:cNvPr>
          <p:cNvSpPr txBox="1"/>
          <p:nvPr/>
        </p:nvSpPr>
        <p:spPr>
          <a:xfrm>
            <a:off x="669538" y="2370392"/>
            <a:ext cx="10852923" cy="100194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100" dirty="0">
                <a:latin typeface="Arial" panose="020B0604020202020204" pitchFamily="34" charset="0"/>
                <a:cs typeface="Arial" panose="020B0604020202020204" pitchFamily="34" charset="0"/>
              </a:rPr>
              <a:t>Close to 1 if the data is truly random</a:t>
            </a:r>
          </a:p>
          <a:p>
            <a:pPr marL="285750" indent="-285750">
              <a:lnSpc>
                <a:spcPct val="150000"/>
              </a:lnSpc>
              <a:buFont typeface="Arial" panose="020B0604020202020204" pitchFamily="34" charset="0"/>
              <a:buChar char="•"/>
            </a:pPr>
            <a:r>
              <a:rPr lang="en-US" sz="2100" dirty="0">
                <a:latin typeface="Arial" panose="020B0604020202020204" pitchFamily="34" charset="0"/>
                <a:cs typeface="Arial" panose="020B0604020202020204" pitchFamily="34" charset="0"/>
              </a:rPr>
              <a:t>Bootstrapping to calculate statistical error </a:t>
            </a:r>
            <a:endParaRPr lang="en-US" sz="2100" dirty="0"/>
          </a:p>
        </p:txBody>
      </p:sp>
      <p:pic>
        <p:nvPicPr>
          <p:cNvPr id="4" name="Picture 3">
            <a:extLst>
              <a:ext uri="{FF2B5EF4-FFF2-40B4-BE49-F238E27FC236}">
                <a16:creationId xmlns:a16="http://schemas.microsoft.com/office/drawing/2014/main" id="{39C0895D-3313-40D4-91DC-AFC4A59E35BC}"/>
              </a:ext>
            </a:extLst>
          </p:cNvPr>
          <p:cNvPicPr>
            <a:picLocks noChangeAspect="1"/>
          </p:cNvPicPr>
          <p:nvPr/>
        </p:nvPicPr>
        <p:blipFill>
          <a:blip r:embed="rId3"/>
          <a:stretch>
            <a:fillRect/>
          </a:stretch>
        </p:blipFill>
        <p:spPr>
          <a:xfrm>
            <a:off x="4469570" y="1483932"/>
            <a:ext cx="3252857" cy="886460"/>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3048F5A-5F2F-C988-30F5-56A71BB766C7}"/>
                  </a:ext>
                </a:extLst>
              </p:cNvPr>
              <p:cNvSpPr txBox="1"/>
              <p:nvPr/>
            </p:nvSpPr>
            <p:spPr>
              <a:xfrm>
                <a:off x="1825566" y="4246409"/>
                <a:ext cx="8540864" cy="461665"/>
              </a:xfrm>
              <a:prstGeom prst="rect">
                <a:avLst/>
              </a:prstGeom>
              <a:noFill/>
            </p:spPr>
            <p:txBody>
              <a:bodyPr wrap="none" lIns="0" rIns="0" rtlCol="0">
                <a:spAutoFit/>
              </a:bodyPr>
              <a:lstStyle/>
              <a:p>
                <a:r>
                  <a:rPr lang="en-US" sz="2400" dirty="0">
                    <a:latin typeface="Helvetica" pitchFamily="2" charset="0"/>
                  </a:rPr>
                  <a:t>Observed Shannon Entropy</a:t>
                </a:r>
                <a:r>
                  <a:rPr lang="en-US" sz="2400" dirty="0">
                    <a:effectLst/>
                    <a:latin typeface="Helvetica" pitchFamily="2" charset="0"/>
                  </a:rPr>
                  <a:t>: </a:t>
                </a:r>
                <a14:m>
                  <m:oMath xmlns:m="http://schemas.openxmlformats.org/officeDocument/2006/math">
                    <m:r>
                      <a:rPr lang="en-US" sz="2400" i="1" dirty="0" smtClean="0">
                        <a:latin typeface="Cambria Math" panose="02040503050406030204" pitchFamily="18" charset="0"/>
                      </a:rPr>
                      <m:t>0.99975± 0.00044</m:t>
                    </m:r>
                  </m:oMath>
                </a14:m>
                <a:r>
                  <a:rPr lang="en-US" sz="2400" dirty="0"/>
                  <a:t>, </a:t>
                </a:r>
                <a14:m>
                  <m:oMath xmlns:m="http://schemas.openxmlformats.org/officeDocument/2006/math">
                    <m:r>
                      <a:rPr lang="en-US" sz="2400" b="0" i="1" smtClean="0">
                        <a:latin typeface="Cambria Math" panose="02040503050406030204" pitchFamily="18" charset="0"/>
                      </a:rPr>
                      <m:t>0.55</m:t>
                    </m:r>
                    <m:r>
                      <a:rPr lang="en-US" sz="2400" b="0" i="1" smtClean="0">
                        <a:latin typeface="Cambria Math" panose="02040503050406030204" pitchFamily="18" charset="0"/>
                      </a:rPr>
                      <m:t>𝜎</m:t>
                    </m:r>
                  </m:oMath>
                </a14:m>
                <a:r>
                  <a:rPr lang="en-US" sz="2400" dirty="0"/>
                  <a:t> excess</a:t>
                </a:r>
              </a:p>
            </p:txBody>
          </p:sp>
        </mc:Choice>
        <mc:Fallback xmlns="">
          <p:sp>
            <p:nvSpPr>
              <p:cNvPr id="5" name="TextBox 4">
                <a:extLst>
                  <a:ext uri="{FF2B5EF4-FFF2-40B4-BE49-F238E27FC236}">
                    <a16:creationId xmlns:a16="http://schemas.microsoft.com/office/drawing/2014/main" id="{A3048F5A-5F2F-C988-30F5-56A71BB766C7}"/>
                  </a:ext>
                </a:extLst>
              </p:cNvPr>
              <p:cNvSpPr txBox="1">
                <a:spLocks noRot="1" noChangeAspect="1" noMove="1" noResize="1" noEditPoints="1" noAdjustHandles="1" noChangeArrowheads="1" noChangeShapeType="1" noTextEdit="1"/>
              </p:cNvSpPr>
              <p:nvPr/>
            </p:nvSpPr>
            <p:spPr>
              <a:xfrm>
                <a:off x="1825566" y="4246409"/>
                <a:ext cx="8540864" cy="461665"/>
              </a:xfrm>
              <a:prstGeom prst="rect">
                <a:avLst/>
              </a:prstGeom>
              <a:blipFill>
                <a:blip r:embed="rId4"/>
                <a:stretch>
                  <a:fillRect l="-2077" t="-13514" r="-1187" b="-29730"/>
                </a:stretch>
              </a:blipFill>
            </p:spPr>
            <p:txBody>
              <a:bodyPr/>
              <a:lstStyle/>
              <a:p>
                <a:r>
                  <a:rPr lang="en-US">
                    <a:noFill/>
                  </a:rPr>
                  <a:t> </a:t>
                </a:r>
              </a:p>
            </p:txBody>
          </p:sp>
        </mc:Fallback>
      </mc:AlternateContent>
    </p:spTree>
    <p:extLst>
      <p:ext uri="{BB962C8B-B14F-4D97-AF65-F5344CB8AC3E}">
        <p14:creationId xmlns:p14="http://schemas.microsoft.com/office/powerpoint/2010/main" val="3999976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E191F7-A1FE-8D3B-9AA5-2C1CB05E7B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F93BAE-505B-5D34-C64B-853A08E92F45}"/>
              </a:ext>
            </a:extLst>
          </p:cNvPr>
          <p:cNvSpPr>
            <a:spLocks noGrp="1"/>
          </p:cNvSpPr>
          <p:nvPr>
            <p:ph type="title"/>
          </p:nvPr>
        </p:nvSpPr>
        <p:spPr/>
        <p:txBody>
          <a:bodyPr/>
          <a:lstStyle/>
          <a:p>
            <a:r>
              <a:rPr lang="en-US" dirty="0"/>
              <a:t>Compression Ratio</a:t>
            </a:r>
          </a:p>
        </p:txBody>
      </p:sp>
      <p:sp>
        <p:nvSpPr>
          <p:cNvPr id="3" name="TextBox 2">
            <a:extLst>
              <a:ext uri="{FF2B5EF4-FFF2-40B4-BE49-F238E27FC236}">
                <a16:creationId xmlns:a16="http://schemas.microsoft.com/office/drawing/2014/main" id="{D2D68426-2B49-5762-9299-9907837DC789}"/>
              </a:ext>
            </a:extLst>
          </p:cNvPr>
          <p:cNvSpPr txBox="1"/>
          <p:nvPr/>
        </p:nvSpPr>
        <p:spPr>
          <a:xfrm>
            <a:off x="669538" y="1300569"/>
            <a:ext cx="10852923" cy="100194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100" dirty="0">
                <a:latin typeface="Arial" panose="020B0604020202020204" pitchFamily="34" charset="0"/>
                <a:cs typeface="Arial" panose="020B0604020202020204" pitchFamily="34" charset="0"/>
              </a:rPr>
              <a:t>Compression algorithm (</a:t>
            </a:r>
            <a:r>
              <a:rPr lang="en-US" sz="2100" dirty="0" err="1">
                <a:latin typeface="Arial" panose="020B0604020202020204" pitchFamily="34" charset="0"/>
                <a:cs typeface="Arial" panose="020B0604020202020204" pitchFamily="34" charset="0"/>
              </a:rPr>
              <a:t>gzip</a:t>
            </a:r>
            <a:r>
              <a:rPr lang="en-US" sz="2100" dirty="0">
                <a:latin typeface="Arial" panose="020B0604020202020204" pitchFamily="34" charset="0"/>
                <a:cs typeface="Arial" panose="020B0604020202020204" pitchFamily="34" charset="0"/>
              </a:rPr>
              <a:t>) exploits the long-range correlation to simplify the data</a:t>
            </a:r>
          </a:p>
          <a:p>
            <a:pPr marL="285750" indent="-285750">
              <a:lnSpc>
                <a:spcPct val="150000"/>
              </a:lnSpc>
              <a:buFont typeface="Arial" panose="020B0604020202020204" pitchFamily="34" charset="0"/>
              <a:buChar char="•"/>
            </a:pPr>
            <a:r>
              <a:rPr lang="en-US" sz="2100" dirty="0">
                <a:latin typeface="Arial" panose="020B0604020202020204" pitchFamily="34" charset="0"/>
                <a:cs typeface="Arial" panose="020B0604020202020204" pitchFamily="34" charset="0"/>
              </a:rPr>
              <a:t>Close to 1 if the data is truly random</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BCAD212-4E6C-0AD1-4263-0603AE0B3AAA}"/>
                  </a:ext>
                </a:extLst>
              </p:cNvPr>
              <p:cNvSpPr txBox="1"/>
              <p:nvPr/>
            </p:nvSpPr>
            <p:spPr>
              <a:xfrm>
                <a:off x="3544018" y="4070743"/>
                <a:ext cx="5103961" cy="461665"/>
              </a:xfrm>
              <a:prstGeom prst="rect">
                <a:avLst/>
              </a:prstGeom>
              <a:noFill/>
            </p:spPr>
            <p:txBody>
              <a:bodyPr wrap="none" lIns="0" rIns="0" rtlCol="0">
                <a:spAutoFit/>
              </a:bodyPr>
              <a:lstStyle/>
              <a:p>
                <a:r>
                  <a:rPr lang="en-US" sz="2400" dirty="0">
                    <a:latin typeface="Helvetica" pitchFamily="2" charset="0"/>
                  </a:rPr>
                  <a:t>Observed c</a:t>
                </a:r>
                <a:r>
                  <a:rPr lang="en-US" sz="2400" dirty="0">
                    <a:effectLst/>
                    <a:latin typeface="Helvetica" pitchFamily="2" charset="0"/>
                  </a:rPr>
                  <a:t>ompression ratio: </a:t>
                </a:r>
                <a14:m>
                  <m:oMath xmlns:m="http://schemas.openxmlformats.org/officeDocument/2006/math">
                    <m:r>
                      <a:rPr lang="en-US" sz="2400" i="1" dirty="0" smtClean="0">
                        <a:effectLst/>
                        <a:latin typeface="Cambria Math" panose="02040503050406030204" pitchFamily="18" charset="0"/>
                      </a:rPr>
                      <m:t>1.0396</m:t>
                    </m:r>
                  </m:oMath>
                </a14:m>
                <a:endParaRPr lang="en-US" sz="2400" dirty="0">
                  <a:effectLst/>
                  <a:latin typeface="Helvetica" pitchFamily="2" charset="0"/>
                </a:endParaRPr>
              </a:p>
            </p:txBody>
          </p:sp>
        </mc:Choice>
        <mc:Fallback xmlns="">
          <p:sp>
            <p:nvSpPr>
              <p:cNvPr id="4" name="TextBox 3">
                <a:extLst>
                  <a:ext uri="{FF2B5EF4-FFF2-40B4-BE49-F238E27FC236}">
                    <a16:creationId xmlns:a16="http://schemas.microsoft.com/office/drawing/2014/main" id="{5BCAD212-4E6C-0AD1-4263-0603AE0B3AAA}"/>
                  </a:ext>
                </a:extLst>
              </p:cNvPr>
              <p:cNvSpPr txBox="1">
                <a:spLocks noRot="1" noChangeAspect="1" noMove="1" noResize="1" noEditPoints="1" noAdjustHandles="1" noChangeArrowheads="1" noChangeShapeType="1" noTextEdit="1"/>
              </p:cNvSpPr>
              <p:nvPr/>
            </p:nvSpPr>
            <p:spPr>
              <a:xfrm>
                <a:off x="3544018" y="4070743"/>
                <a:ext cx="5103961" cy="461665"/>
              </a:xfrm>
              <a:prstGeom prst="rect">
                <a:avLst/>
              </a:prstGeom>
              <a:blipFill>
                <a:blip r:embed="rId3"/>
                <a:stretch>
                  <a:fillRect l="-3465" t="-10526" b="-26316"/>
                </a:stretch>
              </a:blipFill>
            </p:spPr>
            <p:txBody>
              <a:bodyPr/>
              <a:lstStyle/>
              <a:p>
                <a:r>
                  <a:rPr lang="en-US">
                    <a:noFill/>
                  </a:rPr>
                  <a:t> </a:t>
                </a:r>
              </a:p>
            </p:txBody>
          </p:sp>
        </mc:Fallback>
      </mc:AlternateContent>
    </p:spTree>
    <p:extLst>
      <p:ext uri="{BB962C8B-B14F-4D97-AF65-F5344CB8AC3E}">
        <p14:creationId xmlns:p14="http://schemas.microsoft.com/office/powerpoint/2010/main" val="2038112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98075A-102C-9D22-D5E7-0F62B9F0B7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CA747D-C26A-A4E2-2B59-B91FCC169FEF}"/>
              </a:ext>
            </a:extLst>
          </p:cNvPr>
          <p:cNvSpPr>
            <a:spLocks noGrp="1"/>
          </p:cNvSpPr>
          <p:nvPr>
            <p:ph type="title"/>
          </p:nvPr>
        </p:nvSpPr>
        <p:spPr/>
        <p:txBody>
          <a:bodyPr/>
          <a:lstStyle/>
          <a:p>
            <a:r>
              <a:rPr lang="en-US" dirty="0"/>
              <a:t>Lempel-Ziv Complexity</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190CC11-51FA-B522-4F28-407CED7A86EB}"/>
                  </a:ext>
                </a:extLst>
              </p:cNvPr>
              <p:cNvSpPr txBox="1"/>
              <p:nvPr/>
            </p:nvSpPr>
            <p:spPr>
              <a:xfrm>
                <a:off x="676797" y="3189026"/>
                <a:ext cx="10852923" cy="219688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100" dirty="0">
                    <a:latin typeface="Arial" panose="020B0604020202020204" pitchFamily="34" charset="0"/>
                    <a:cs typeface="Arial" panose="020B0604020202020204" pitchFamily="34" charset="0"/>
                  </a:rPr>
                  <a:t>Parsing a sequence from left to right and counting the number of distinct substrings, or "phrases," generated during the scan</a:t>
                </a:r>
              </a:p>
              <a:p>
                <a:pPr marL="285750" indent="-285750">
                  <a:lnSpc>
                    <a:spcPct val="150000"/>
                  </a:lnSpc>
                  <a:buFont typeface="Arial" panose="020B0604020202020204" pitchFamily="34" charset="0"/>
                  <a:buChar char="•"/>
                </a:pPr>
                <a:r>
                  <a:rPr lang="en-US" sz="2100" dirty="0">
                    <a:latin typeface="Arial" panose="020B0604020202020204" pitchFamily="34" charset="0"/>
                    <a:cs typeface="Arial" panose="020B0604020202020204" pitchFamily="34" charset="0"/>
                  </a:rPr>
                  <a:t>Close to </a:t>
                </a:r>
                <a14:m>
                  <m:oMath xmlns:m="http://schemas.openxmlformats.org/officeDocument/2006/math">
                    <m:f>
                      <m:fPr>
                        <m:ctrlPr>
                          <a:rPr lang="en-US" sz="2100" b="0" i="1" smtClean="0">
                            <a:latin typeface="Cambria Math" panose="02040503050406030204" pitchFamily="18" charset="0"/>
                            <a:cs typeface="Arial" panose="020B0604020202020204" pitchFamily="34" charset="0"/>
                          </a:rPr>
                        </m:ctrlPr>
                      </m:fPr>
                      <m:num>
                        <m:r>
                          <a:rPr lang="en-US" sz="2100" b="0" i="1" smtClean="0">
                            <a:latin typeface="Cambria Math" panose="02040503050406030204" pitchFamily="18" charset="0"/>
                            <a:cs typeface="Arial" panose="020B0604020202020204" pitchFamily="34" charset="0"/>
                          </a:rPr>
                          <m:t>𝑛</m:t>
                        </m:r>
                      </m:num>
                      <m:den>
                        <m:func>
                          <m:funcPr>
                            <m:ctrlPr>
                              <a:rPr lang="en-US" sz="2100" b="0" i="1" smtClean="0">
                                <a:latin typeface="Cambria Math" panose="02040503050406030204" pitchFamily="18" charset="0"/>
                                <a:cs typeface="Arial" panose="020B0604020202020204" pitchFamily="34" charset="0"/>
                              </a:rPr>
                            </m:ctrlPr>
                          </m:funcPr>
                          <m:fName>
                            <m:r>
                              <m:rPr>
                                <m:sty m:val="p"/>
                              </m:rPr>
                              <a:rPr lang="en-US" sz="2100" b="0" i="0" smtClean="0">
                                <a:latin typeface="Cambria Math" panose="02040503050406030204" pitchFamily="18" charset="0"/>
                                <a:cs typeface="Arial" panose="020B0604020202020204" pitchFamily="34" charset="0"/>
                              </a:rPr>
                              <m:t>log</m:t>
                            </m:r>
                          </m:fName>
                          <m:e>
                            <m:r>
                              <a:rPr lang="en-US" sz="2100" b="0" i="1" smtClean="0">
                                <a:latin typeface="Cambria Math" panose="02040503050406030204" pitchFamily="18" charset="0"/>
                                <a:cs typeface="Arial" panose="020B0604020202020204" pitchFamily="34" charset="0"/>
                              </a:rPr>
                              <m:t>𝑛</m:t>
                            </m:r>
                          </m:e>
                        </m:func>
                      </m:den>
                    </m:f>
                    <m:r>
                      <a:rPr lang="en-US" sz="2100" b="0" i="1" smtClean="0">
                        <a:latin typeface="Cambria Math" panose="02040503050406030204" pitchFamily="18" charset="0"/>
                        <a:cs typeface="Arial" panose="020B0604020202020204" pitchFamily="34" charset="0"/>
                      </a:rPr>
                      <m:t>≈381.5</m:t>
                    </m:r>
                  </m:oMath>
                </a14:m>
                <a:r>
                  <a:rPr lang="en-US" sz="2100" dirty="0">
                    <a:latin typeface="Arial" panose="020B0604020202020204" pitchFamily="34" charset="0"/>
                    <a:cs typeface="Arial" panose="020B0604020202020204" pitchFamily="34" charset="0"/>
                  </a:rPr>
                  <a:t> if the data is truly random</a:t>
                </a:r>
              </a:p>
              <a:p>
                <a:pPr marL="285750" indent="-285750">
                  <a:lnSpc>
                    <a:spcPct val="150000"/>
                  </a:lnSpc>
                  <a:buFont typeface="Arial" panose="020B0604020202020204" pitchFamily="34" charset="0"/>
                  <a:buChar char="•"/>
                </a:pPr>
                <a:r>
                  <a:rPr lang="en-US" sz="2100" dirty="0">
                    <a:latin typeface="Arial" panose="020B0604020202020204" pitchFamily="34" charset="0"/>
                    <a:cs typeface="Arial" panose="020B0604020202020204" pitchFamily="34" charset="0"/>
                  </a:rPr>
                  <a:t>Bootstrapping to calculate statistical error </a:t>
                </a:r>
                <a:endParaRPr lang="en-US" sz="2100" dirty="0"/>
              </a:p>
            </p:txBody>
          </p:sp>
        </mc:Choice>
        <mc:Fallback xmlns="">
          <p:sp>
            <p:nvSpPr>
              <p:cNvPr id="3" name="TextBox 2">
                <a:extLst>
                  <a:ext uri="{FF2B5EF4-FFF2-40B4-BE49-F238E27FC236}">
                    <a16:creationId xmlns:a16="http://schemas.microsoft.com/office/drawing/2014/main" id="{A190CC11-51FA-B522-4F28-407CED7A86EB}"/>
                  </a:ext>
                </a:extLst>
              </p:cNvPr>
              <p:cNvSpPr txBox="1">
                <a:spLocks noRot="1" noChangeAspect="1" noMove="1" noResize="1" noEditPoints="1" noAdjustHandles="1" noChangeArrowheads="1" noChangeShapeType="1" noTextEdit="1"/>
              </p:cNvSpPr>
              <p:nvPr/>
            </p:nvSpPr>
            <p:spPr>
              <a:xfrm>
                <a:off x="676797" y="3189026"/>
                <a:ext cx="10852923" cy="2196883"/>
              </a:xfrm>
              <a:prstGeom prst="rect">
                <a:avLst/>
              </a:prstGeom>
              <a:blipFill>
                <a:blip r:embed="rId3"/>
                <a:stretch>
                  <a:fillRect l="-585" b="-40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AAFDD23-3BC7-6BB8-9614-4B254E49A49E}"/>
                  </a:ext>
                </a:extLst>
              </p:cNvPr>
              <p:cNvSpPr txBox="1"/>
              <p:nvPr/>
            </p:nvSpPr>
            <p:spPr>
              <a:xfrm>
                <a:off x="3211107" y="5693274"/>
                <a:ext cx="5769785" cy="461665"/>
              </a:xfrm>
              <a:prstGeom prst="rect">
                <a:avLst/>
              </a:prstGeom>
              <a:noFill/>
            </p:spPr>
            <p:txBody>
              <a:bodyPr wrap="none" lIns="0" rIns="0" rtlCol="0">
                <a:spAutoFit/>
              </a:bodyPr>
              <a:lstStyle/>
              <a:p>
                <a:r>
                  <a:rPr lang="en-US" sz="2400" dirty="0">
                    <a:latin typeface="Helvetica" pitchFamily="2" charset="0"/>
                  </a:rPr>
                  <a:t>Observed Lempel-Ziv Complexity</a:t>
                </a:r>
                <a:r>
                  <a:rPr lang="en-US" sz="2400" dirty="0">
                    <a:effectLst/>
                    <a:latin typeface="Helvetica" pitchFamily="2" charset="0"/>
                  </a:rPr>
                  <a:t>: </a:t>
                </a:r>
                <a14:m>
                  <m:oMath xmlns:m="http://schemas.openxmlformats.org/officeDocument/2006/math">
                    <m:r>
                      <a:rPr lang="en-US" sz="2400" b="0" i="1" dirty="0" smtClean="0">
                        <a:latin typeface="Cambria Math" panose="02040503050406030204" pitchFamily="18" charset="0"/>
                      </a:rPr>
                      <m:t>615</m:t>
                    </m:r>
                    <m:r>
                      <a:rPr lang="en-US" sz="2400" i="1" dirty="0" smtClean="0">
                        <a:latin typeface="Cambria Math" panose="02040503050406030204" pitchFamily="18" charset="0"/>
                      </a:rPr>
                      <m:t>±</m:t>
                    </m:r>
                    <m:r>
                      <a:rPr lang="en-US" sz="2400" b="0" i="1" dirty="0" smtClean="0">
                        <a:latin typeface="Cambria Math" panose="02040503050406030204" pitchFamily="18" charset="0"/>
                      </a:rPr>
                      <m:t>2</m:t>
                    </m:r>
                  </m:oMath>
                </a14:m>
                <a:endParaRPr lang="en-US" sz="2400" dirty="0"/>
              </a:p>
            </p:txBody>
          </p:sp>
        </mc:Choice>
        <mc:Fallback xmlns="">
          <p:sp>
            <p:nvSpPr>
              <p:cNvPr id="5" name="TextBox 4">
                <a:extLst>
                  <a:ext uri="{FF2B5EF4-FFF2-40B4-BE49-F238E27FC236}">
                    <a16:creationId xmlns:a16="http://schemas.microsoft.com/office/drawing/2014/main" id="{0AAFDD23-3BC7-6BB8-9614-4B254E49A49E}"/>
                  </a:ext>
                </a:extLst>
              </p:cNvPr>
              <p:cNvSpPr txBox="1">
                <a:spLocks noRot="1" noChangeAspect="1" noMove="1" noResize="1" noEditPoints="1" noAdjustHandles="1" noChangeArrowheads="1" noChangeShapeType="1" noTextEdit="1"/>
              </p:cNvSpPr>
              <p:nvPr/>
            </p:nvSpPr>
            <p:spPr>
              <a:xfrm>
                <a:off x="3211107" y="5693274"/>
                <a:ext cx="5769785" cy="461665"/>
              </a:xfrm>
              <a:prstGeom prst="rect">
                <a:avLst/>
              </a:prstGeom>
              <a:blipFill>
                <a:blip r:embed="rId4"/>
                <a:stretch>
                  <a:fillRect l="-3070" t="-10811" r="-658" b="-29730"/>
                </a:stretch>
              </a:blipFill>
            </p:spPr>
            <p:txBody>
              <a:bodyPr/>
              <a:lstStyle/>
              <a:p>
                <a:r>
                  <a:rPr lang="en-US">
                    <a:noFill/>
                  </a:rPr>
                  <a:t> </a:t>
                </a:r>
              </a:p>
            </p:txBody>
          </p:sp>
        </mc:Fallback>
      </mc:AlternateContent>
      <p:pic>
        <p:nvPicPr>
          <p:cNvPr id="7" name="Picture 6" descr="A black numbers on a white background&#10;&#10;AI-generated content may be incorrect.">
            <a:extLst>
              <a:ext uri="{FF2B5EF4-FFF2-40B4-BE49-F238E27FC236}">
                <a16:creationId xmlns:a16="http://schemas.microsoft.com/office/drawing/2014/main" id="{2141144F-C987-2FA8-3FEC-15BFDF298E32}"/>
              </a:ext>
            </a:extLst>
          </p:cNvPr>
          <p:cNvPicPr>
            <a:picLocks noChangeAspect="1"/>
          </p:cNvPicPr>
          <p:nvPr/>
        </p:nvPicPr>
        <p:blipFill>
          <a:blip r:embed="rId5"/>
          <a:stretch>
            <a:fillRect/>
          </a:stretch>
        </p:blipFill>
        <p:spPr>
          <a:xfrm>
            <a:off x="3614058" y="1164726"/>
            <a:ext cx="4978400" cy="2209800"/>
          </a:xfrm>
          <a:prstGeom prst="rect">
            <a:avLst/>
          </a:prstGeom>
        </p:spPr>
      </p:pic>
    </p:spTree>
    <p:extLst>
      <p:ext uri="{BB962C8B-B14F-4D97-AF65-F5344CB8AC3E}">
        <p14:creationId xmlns:p14="http://schemas.microsoft.com/office/powerpoint/2010/main" val="1342907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F518BE-2AC4-6AEB-40B0-E8BF322D60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285FEC-1DF9-3F66-D079-6BE6DBB5B23E}"/>
              </a:ext>
            </a:extLst>
          </p:cNvPr>
          <p:cNvSpPr>
            <a:spLocks noGrp="1"/>
          </p:cNvSpPr>
          <p:nvPr>
            <p:ph type="title"/>
          </p:nvPr>
        </p:nvSpPr>
        <p:spPr/>
        <p:txBody>
          <a:bodyPr/>
          <a:lstStyle/>
          <a:p>
            <a:r>
              <a:rPr lang="en-US" dirty="0"/>
              <a:t>Angular Dependence</a:t>
            </a:r>
          </a:p>
        </p:txBody>
      </p:sp>
      <p:pic>
        <p:nvPicPr>
          <p:cNvPr id="5" name="Picture 4" descr="A graph of a line graph&#10;&#10;AI-generated content may be incorrect.">
            <a:extLst>
              <a:ext uri="{FF2B5EF4-FFF2-40B4-BE49-F238E27FC236}">
                <a16:creationId xmlns:a16="http://schemas.microsoft.com/office/drawing/2014/main" id="{7BC5A5A4-D54F-3E8C-7B4C-D76994CAD9E8}"/>
              </a:ext>
            </a:extLst>
          </p:cNvPr>
          <p:cNvPicPr>
            <a:picLocks noChangeAspect="1"/>
          </p:cNvPicPr>
          <p:nvPr/>
        </p:nvPicPr>
        <p:blipFill>
          <a:blip r:embed="rId3"/>
          <a:stretch>
            <a:fillRect/>
          </a:stretch>
        </p:blipFill>
        <p:spPr>
          <a:xfrm>
            <a:off x="2945843" y="1034651"/>
            <a:ext cx="6300313" cy="4725235"/>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A63D9BA-B387-EF05-76E4-1968A85A62C8}"/>
                  </a:ext>
                </a:extLst>
              </p:cNvPr>
              <p:cNvSpPr txBox="1"/>
              <p:nvPr/>
            </p:nvSpPr>
            <p:spPr>
              <a:xfrm>
                <a:off x="1495348" y="5776795"/>
                <a:ext cx="9201301" cy="461665"/>
              </a:xfrm>
              <a:prstGeom prst="rect">
                <a:avLst/>
              </a:prstGeom>
              <a:noFill/>
            </p:spPr>
            <p:txBody>
              <a:bodyPr wrap="none" lIns="0" rIns="0" rtlCol="0">
                <a:spAutoFit/>
              </a:bodyPr>
              <a:lstStyle/>
              <a:p>
                <a:r>
                  <a:rPr lang="en-US" sz="2400" dirty="0">
                    <a:latin typeface="Helvetica" pitchFamily="2" charset="0"/>
                  </a:rPr>
                  <a:t>Observed angular dependence: </a:t>
                </a:r>
                <a14:m>
                  <m:oMath xmlns:m="http://schemas.openxmlformats.org/officeDocument/2006/math">
                    <m:r>
                      <a:rPr lang="en-US" sz="2400" i="1" dirty="0" smtClean="0">
                        <a:effectLst/>
                        <a:latin typeface="Cambria Math" panose="02040503050406030204" pitchFamily="18" charset="0"/>
                      </a:rPr>
                      <m:t>−0.00037± 0.00026</m:t>
                    </m:r>
                  </m:oMath>
                </a14:m>
                <a:r>
                  <a:rPr lang="en-US" sz="2400" dirty="0">
                    <a:effectLst/>
                    <a:latin typeface="Helvetica" pitchFamily="2" charset="0"/>
                  </a:rPr>
                  <a:t>, </a:t>
                </a:r>
                <a14:m>
                  <m:oMath xmlns:m="http://schemas.openxmlformats.org/officeDocument/2006/math">
                    <m:r>
                      <a:rPr lang="en-US" sz="2400" b="0" i="1" smtClean="0">
                        <a:effectLst/>
                        <a:latin typeface="Cambria Math" panose="02040503050406030204" pitchFamily="18" charset="0"/>
                      </a:rPr>
                      <m:t>1.44</m:t>
                    </m:r>
                    <m:r>
                      <a:rPr lang="en-US" sz="2400" b="0" i="1" smtClean="0">
                        <a:effectLst/>
                        <a:latin typeface="Cambria Math" panose="02040503050406030204" pitchFamily="18" charset="0"/>
                      </a:rPr>
                      <m:t>𝜎</m:t>
                    </m:r>
                  </m:oMath>
                </a14:m>
                <a:r>
                  <a:rPr lang="en-US" sz="2400" dirty="0">
                    <a:effectLst/>
                    <a:latin typeface="Helvetica" pitchFamily="2" charset="0"/>
                  </a:rPr>
                  <a:t> excess</a:t>
                </a:r>
              </a:p>
            </p:txBody>
          </p:sp>
        </mc:Choice>
        <mc:Fallback xmlns="">
          <p:sp>
            <p:nvSpPr>
              <p:cNvPr id="6" name="TextBox 5">
                <a:extLst>
                  <a:ext uri="{FF2B5EF4-FFF2-40B4-BE49-F238E27FC236}">
                    <a16:creationId xmlns:a16="http://schemas.microsoft.com/office/drawing/2014/main" id="{2A63D9BA-B387-EF05-76E4-1968A85A62C8}"/>
                  </a:ext>
                </a:extLst>
              </p:cNvPr>
              <p:cNvSpPr txBox="1">
                <a:spLocks noRot="1" noChangeAspect="1" noMove="1" noResize="1" noEditPoints="1" noAdjustHandles="1" noChangeArrowheads="1" noChangeShapeType="1" noTextEdit="1"/>
              </p:cNvSpPr>
              <p:nvPr/>
            </p:nvSpPr>
            <p:spPr>
              <a:xfrm>
                <a:off x="1495348" y="5776795"/>
                <a:ext cx="9201301" cy="461665"/>
              </a:xfrm>
              <a:prstGeom prst="rect">
                <a:avLst/>
              </a:prstGeom>
              <a:blipFill>
                <a:blip r:embed="rId4"/>
                <a:stretch>
                  <a:fillRect l="-1928" t="-10811" r="-1102" b="-29730"/>
                </a:stretch>
              </a:blipFill>
            </p:spPr>
            <p:txBody>
              <a:bodyPr/>
              <a:lstStyle/>
              <a:p>
                <a:r>
                  <a:rPr lang="en-US">
                    <a:noFill/>
                  </a:rPr>
                  <a:t> </a:t>
                </a:r>
              </a:p>
            </p:txBody>
          </p:sp>
        </mc:Fallback>
      </mc:AlternateContent>
    </p:spTree>
    <p:extLst>
      <p:ext uri="{BB962C8B-B14F-4D97-AF65-F5344CB8AC3E}">
        <p14:creationId xmlns:p14="http://schemas.microsoft.com/office/powerpoint/2010/main" val="2451821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04B5A3-E2D4-6081-3F4B-9401CB4101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F84BD4-F745-E2DE-18E0-13EDBA1DB546}"/>
              </a:ext>
            </a:extLst>
          </p:cNvPr>
          <p:cNvSpPr>
            <a:spLocks noGrp="1"/>
          </p:cNvSpPr>
          <p:nvPr>
            <p:ph type="title"/>
          </p:nvPr>
        </p:nvSpPr>
        <p:spPr>
          <a:xfrm>
            <a:off x="323992" y="223660"/>
            <a:ext cx="5772007" cy="810991"/>
          </a:xfrm>
        </p:spPr>
        <p:txBody>
          <a:bodyPr/>
          <a:lstStyle/>
          <a:p>
            <a:r>
              <a:rPr lang="en-US" dirty="0"/>
              <a:t>Conclusion: A True Random Number Generator! </a:t>
            </a:r>
          </a:p>
        </p:txBody>
      </p:sp>
      <mc:AlternateContent xmlns:mc="http://schemas.openxmlformats.org/markup-compatibility/2006">
        <mc:Choice xmlns:a14="http://schemas.microsoft.com/office/drawing/2010/main" Requires="a14">
          <p:sp>
            <p:nvSpPr>
              <p:cNvPr id="3" name="Content Placeholder 5">
                <a:extLst>
                  <a:ext uri="{FF2B5EF4-FFF2-40B4-BE49-F238E27FC236}">
                    <a16:creationId xmlns:a16="http://schemas.microsoft.com/office/drawing/2014/main" id="{70EA7C11-3650-8DF6-A278-13739FED0DDB}"/>
                  </a:ext>
                </a:extLst>
              </p:cNvPr>
              <p:cNvSpPr txBox="1">
                <a:spLocks/>
              </p:cNvSpPr>
              <p:nvPr/>
            </p:nvSpPr>
            <p:spPr>
              <a:xfrm>
                <a:off x="579553" y="1266467"/>
                <a:ext cx="10339202" cy="2388803"/>
              </a:xfrm>
              <a:prstGeom prst="rect">
                <a:avLst/>
              </a:prstGeom>
            </p:spPr>
            <p:txBody>
              <a:bodyPr vert="horz" lIns="0" tIns="45720" rIns="0" bIns="45720" rtlCol="0">
                <a:normAutofit/>
              </a:bodyPr>
              <a:lstStyle>
                <a:lvl1pPr marL="180975" indent="-180975" algn="l" defTabSz="914400" rtl="0" eaLnBrk="1" latinLnBrk="0" hangingPunct="1">
                  <a:lnSpc>
                    <a:spcPct val="100000"/>
                  </a:lnSpc>
                  <a:spcBef>
                    <a:spcPts val="1000"/>
                  </a:spcBef>
                  <a:spcAft>
                    <a:spcPts val="1200"/>
                  </a:spcAft>
                  <a:buFont typeface="Arial" panose="020B0604020202020204" pitchFamily="34" charset="0"/>
                  <a:buChar char="•"/>
                  <a:tabLst/>
                  <a:defRPr sz="2100" b="0" i="0" kern="1200">
                    <a:solidFill>
                      <a:schemeClr val="tx1"/>
                    </a:solidFill>
                    <a:latin typeface="Arial" panose="020B0604020202020204" pitchFamily="34" charset="0"/>
                    <a:ea typeface="+mn-ea"/>
                    <a:cs typeface="Arial" panose="020B0604020202020204" pitchFamily="34" charset="0"/>
                  </a:defRPr>
                </a:lvl1pPr>
                <a:lvl2pPr marL="635000" indent="-177800" algn="l" defTabSz="914400" rtl="0" eaLnBrk="1" latinLnBrk="0" hangingPunct="1">
                  <a:lnSpc>
                    <a:spcPts val="2400"/>
                  </a:lnSpc>
                  <a:spcBef>
                    <a:spcPts val="1000"/>
                  </a:spcBef>
                  <a:spcAft>
                    <a:spcPts val="1200"/>
                  </a:spcAft>
                  <a:buFont typeface="Arial" panose="020B0604020202020204" pitchFamily="34" charset="0"/>
                  <a:buChar char="•"/>
                  <a:tabLst/>
                  <a:defRPr sz="2100" b="0" i="0" kern="1200">
                    <a:solidFill>
                      <a:schemeClr val="tx1"/>
                    </a:solidFill>
                    <a:latin typeface="Arial" panose="020B0604020202020204" pitchFamily="34" charset="0"/>
                    <a:ea typeface="+mn-ea"/>
                    <a:cs typeface="Arial" panose="020B0604020202020204" pitchFamily="34" charset="0"/>
                  </a:defRPr>
                </a:lvl2pPr>
                <a:lvl3pPr marL="1087438" indent="-173038" algn="l" defTabSz="914400" rtl="0" eaLnBrk="1" latinLnBrk="0" hangingPunct="1">
                  <a:lnSpc>
                    <a:spcPts val="2400"/>
                  </a:lnSpc>
                  <a:spcBef>
                    <a:spcPts val="1000"/>
                  </a:spcBef>
                  <a:spcAft>
                    <a:spcPts val="1200"/>
                  </a:spcAft>
                  <a:buFont typeface="Arial" panose="020B0604020202020204" pitchFamily="34" charset="0"/>
                  <a:buChar char="•"/>
                  <a:tabLst/>
                  <a:defRPr sz="2100" b="0" i="0" kern="1200">
                    <a:solidFill>
                      <a:schemeClr val="tx1"/>
                    </a:solidFill>
                    <a:latin typeface="Arial" panose="020B0604020202020204" pitchFamily="34" charset="0"/>
                    <a:ea typeface="+mn-ea"/>
                    <a:cs typeface="Arial" panose="020B0604020202020204" pitchFamily="34" charset="0"/>
                  </a:defRPr>
                </a:lvl3pPr>
                <a:lvl4pPr marL="1554163" indent="-182563" algn="l" defTabSz="914400" rtl="0" eaLnBrk="1" latinLnBrk="0" hangingPunct="1">
                  <a:lnSpc>
                    <a:spcPts val="2400"/>
                  </a:lnSpc>
                  <a:spcBef>
                    <a:spcPts val="1000"/>
                  </a:spcBef>
                  <a:spcAft>
                    <a:spcPts val="1200"/>
                  </a:spcAft>
                  <a:buFont typeface="Arial" panose="020B0604020202020204" pitchFamily="34" charset="0"/>
                  <a:buChar char="•"/>
                  <a:tabLst/>
                  <a:defRPr sz="2100" b="0" i="0" kern="1200">
                    <a:solidFill>
                      <a:schemeClr val="tx1"/>
                    </a:solidFill>
                    <a:latin typeface="Arial" panose="020B0604020202020204" pitchFamily="34" charset="0"/>
                    <a:ea typeface="+mn-ea"/>
                    <a:cs typeface="Arial" panose="020B0604020202020204" pitchFamily="34" charset="0"/>
                  </a:defRPr>
                </a:lvl4pPr>
                <a:lvl5pPr marL="2008188" indent="-179388" algn="l" defTabSz="914400" rtl="0" eaLnBrk="1" latinLnBrk="0" hangingPunct="1">
                  <a:lnSpc>
                    <a:spcPts val="2400"/>
                  </a:lnSpc>
                  <a:spcBef>
                    <a:spcPts val="1000"/>
                  </a:spcBef>
                  <a:spcAft>
                    <a:spcPts val="1200"/>
                  </a:spcAft>
                  <a:buFont typeface="Arial" panose="020B0604020202020204" pitchFamily="34" charset="0"/>
                  <a:buChar char="•"/>
                  <a:tabLst/>
                  <a:defRPr sz="2100" b="0" i="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Close to fully random data: combined </a:t>
                </a:r>
                <a14:m>
                  <m:oMath xmlns:m="http://schemas.openxmlformats.org/officeDocument/2006/math">
                    <m:r>
                      <a:rPr lang="en-US" i="1" dirty="0">
                        <a:latin typeface="Cambria Math" panose="02040503050406030204" pitchFamily="18" charset="0"/>
                      </a:rPr>
                      <m:t>0</m:t>
                    </m:r>
                    <m:r>
                      <a:rPr lang="en-US" b="0" i="1" dirty="0" smtClean="0">
                        <a:latin typeface="Cambria Math" panose="02040503050406030204" pitchFamily="18" charset="0"/>
                      </a:rPr>
                      <m:t>.39</m:t>
                    </m:r>
                    <m:r>
                      <a:rPr lang="en-US" b="0" i="1" smtClean="0">
                        <a:latin typeface="Cambria Math" panose="02040503050406030204" pitchFamily="18" charset="0"/>
                      </a:rPr>
                      <m:t>𝜎</m:t>
                    </m:r>
                  </m:oMath>
                </a14:m>
                <a:r>
                  <a:rPr lang="en-US" dirty="0"/>
                  <a:t> excess</a:t>
                </a:r>
              </a:p>
            </p:txBody>
          </p:sp>
        </mc:Choice>
        <mc:Fallback>
          <p:sp>
            <p:nvSpPr>
              <p:cNvPr id="3" name="Content Placeholder 5">
                <a:extLst>
                  <a:ext uri="{FF2B5EF4-FFF2-40B4-BE49-F238E27FC236}">
                    <a16:creationId xmlns:a16="http://schemas.microsoft.com/office/drawing/2014/main" id="{70EA7C11-3650-8DF6-A278-13739FED0DDB}"/>
                  </a:ext>
                </a:extLst>
              </p:cNvPr>
              <p:cNvSpPr txBox="1">
                <a:spLocks noRot="1" noChangeAspect="1" noMove="1" noResize="1" noEditPoints="1" noAdjustHandles="1" noChangeArrowheads="1" noChangeShapeType="1" noTextEdit="1"/>
              </p:cNvSpPr>
              <p:nvPr/>
            </p:nvSpPr>
            <p:spPr>
              <a:xfrm>
                <a:off x="579553" y="1266467"/>
                <a:ext cx="10339202" cy="2388803"/>
              </a:xfrm>
              <a:prstGeom prst="rect">
                <a:avLst/>
              </a:prstGeom>
              <a:blipFill>
                <a:blip r:embed="rId3"/>
                <a:stretch>
                  <a:fillRect l="-1472" t="-1587"/>
                </a:stretch>
              </a:blipFill>
            </p:spPr>
            <p:txBody>
              <a:bodyPr/>
              <a:lstStyle/>
              <a:p>
                <a:r>
                  <a:rPr lang="en-US">
                    <a:noFill/>
                  </a:rPr>
                  <a:t> </a:t>
                </a:r>
              </a:p>
            </p:txBody>
          </p:sp>
        </mc:Fallback>
      </mc:AlternateContent>
      <p:pic>
        <p:nvPicPr>
          <p:cNvPr id="8" name="Picture 7" descr="A graph of a line graph&#10;&#10;AI-generated content may be incorrect.">
            <a:extLst>
              <a:ext uri="{FF2B5EF4-FFF2-40B4-BE49-F238E27FC236}">
                <a16:creationId xmlns:a16="http://schemas.microsoft.com/office/drawing/2014/main" id="{ED020093-B33D-1982-7841-7C42B88EF5F0}"/>
              </a:ext>
            </a:extLst>
          </p:cNvPr>
          <p:cNvPicPr>
            <a:picLocks noChangeAspect="1"/>
          </p:cNvPicPr>
          <p:nvPr/>
        </p:nvPicPr>
        <p:blipFill>
          <a:blip r:embed="rId4"/>
          <a:stretch>
            <a:fillRect/>
          </a:stretch>
        </p:blipFill>
        <p:spPr>
          <a:xfrm>
            <a:off x="7965507" y="4008995"/>
            <a:ext cx="3371939" cy="2528954"/>
          </a:xfrm>
          <a:prstGeom prst="rect">
            <a:avLst/>
          </a:prstGeom>
        </p:spPr>
      </p:pic>
      <p:pic>
        <p:nvPicPr>
          <p:cNvPr id="9" name="Picture 8" descr="A graph of a number of blue bars&#10;&#10;AI-generated content may be incorrect.">
            <a:extLst>
              <a:ext uri="{FF2B5EF4-FFF2-40B4-BE49-F238E27FC236}">
                <a16:creationId xmlns:a16="http://schemas.microsoft.com/office/drawing/2014/main" id="{1174897E-AFD0-5264-ED45-A4DC41960CEC}"/>
              </a:ext>
            </a:extLst>
          </p:cNvPr>
          <p:cNvPicPr>
            <a:picLocks noChangeAspect="1"/>
          </p:cNvPicPr>
          <p:nvPr/>
        </p:nvPicPr>
        <p:blipFill>
          <a:blip r:embed="rId5"/>
          <a:stretch>
            <a:fillRect/>
          </a:stretch>
        </p:blipFill>
        <p:spPr>
          <a:xfrm>
            <a:off x="7965507" y="1480041"/>
            <a:ext cx="3371938" cy="2528954"/>
          </a:xfrm>
          <a:prstGeom prst="rect">
            <a:avLst/>
          </a:prstGeom>
        </p:spPr>
      </p:pic>
      <p:pic>
        <p:nvPicPr>
          <p:cNvPr id="16" name="Picture 15">
            <a:extLst>
              <a:ext uri="{FF2B5EF4-FFF2-40B4-BE49-F238E27FC236}">
                <a16:creationId xmlns:a16="http://schemas.microsoft.com/office/drawing/2014/main" id="{C5041D97-4984-C2CD-59CC-66B4531B283E}"/>
              </a:ext>
            </a:extLst>
          </p:cNvPr>
          <p:cNvPicPr>
            <a:picLocks noChangeAspect="1"/>
          </p:cNvPicPr>
          <p:nvPr/>
        </p:nvPicPr>
        <p:blipFill>
          <a:blip r:embed="rId6"/>
          <a:stretch>
            <a:fillRect/>
          </a:stretch>
        </p:blipFill>
        <p:spPr>
          <a:xfrm>
            <a:off x="639450" y="2376259"/>
            <a:ext cx="7174088" cy="2558021"/>
          </a:xfrm>
          <a:prstGeom prst="rect">
            <a:avLst/>
          </a:prstGeom>
        </p:spPr>
      </p:pic>
    </p:spTree>
    <p:extLst>
      <p:ext uri="{BB962C8B-B14F-4D97-AF65-F5344CB8AC3E}">
        <p14:creationId xmlns:p14="http://schemas.microsoft.com/office/powerpoint/2010/main" val="2798004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2B9470-5754-EEEE-1605-E1C98873FF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E3557D-7C87-1CD5-DEE2-937CC1017D5D}"/>
              </a:ext>
            </a:extLst>
          </p:cNvPr>
          <p:cNvSpPr>
            <a:spLocks noGrp="1"/>
          </p:cNvSpPr>
          <p:nvPr>
            <p:ph type="title"/>
          </p:nvPr>
        </p:nvSpPr>
        <p:spPr>
          <a:xfrm>
            <a:off x="323992" y="223660"/>
            <a:ext cx="5124307" cy="810991"/>
          </a:xfrm>
        </p:spPr>
        <p:txBody>
          <a:bodyPr>
            <a:normAutofit/>
          </a:bodyPr>
          <a:lstStyle/>
          <a:p>
            <a:r>
              <a:rPr lang="en-US" dirty="0"/>
              <a:t>True Random Number Generator is Hard to Come By</a:t>
            </a:r>
          </a:p>
        </p:txBody>
      </p:sp>
      <p:sp>
        <p:nvSpPr>
          <p:cNvPr id="5" name="TextBox 4">
            <a:extLst>
              <a:ext uri="{FF2B5EF4-FFF2-40B4-BE49-F238E27FC236}">
                <a16:creationId xmlns:a16="http://schemas.microsoft.com/office/drawing/2014/main" id="{C446D4DA-74EB-1F03-FD48-23F8B1E94158}"/>
              </a:ext>
            </a:extLst>
          </p:cNvPr>
          <p:cNvSpPr txBox="1"/>
          <p:nvPr/>
        </p:nvSpPr>
        <p:spPr>
          <a:xfrm>
            <a:off x="669538" y="3020869"/>
            <a:ext cx="10852923" cy="197143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100" dirty="0">
                <a:latin typeface="Arial" panose="020B0604020202020204" pitchFamily="34" charset="0"/>
                <a:cs typeface="Arial" panose="020B0604020202020204" pitchFamily="34" charset="0"/>
              </a:rPr>
              <a:t>True random number generator needed for: </a:t>
            </a:r>
          </a:p>
          <a:p>
            <a:pPr marL="742950" lvl="1" indent="-285750">
              <a:lnSpc>
                <a:spcPct val="150000"/>
              </a:lnSpc>
              <a:buFont typeface="Arial" panose="020B0604020202020204" pitchFamily="34" charset="0"/>
              <a:buChar char="•"/>
            </a:pPr>
            <a:r>
              <a:rPr lang="en-US" sz="2100" dirty="0">
                <a:latin typeface="Arial" panose="020B0604020202020204" pitchFamily="34" charset="0"/>
                <a:cs typeface="Arial" panose="020B0604020202020204" pitchFamily="34" charset="0"/>
              </a:rPr>
              <a:t>Cryptography</a:t>
            </a:r>
          </a:p>
          <a:p>
            <a:pPr marL="742950" lvl="1" indent="-285750">
              <a:lnSpc>
                <a:spcPct val="150000"/>
              </a:lnSpc>
              <a:buFont typeface="Arial" panose="020B0604020202020204" pitchFamily="34" charset="0"/>
              <a:buChar char="•"/>
            </a:pPr>
            <a:r>
              <a:rPr lang="en-US" sz="2100" dirty="0">
                <a:latin typeface="Arial" panose="020B0604020202020204" pitchFamily="34" charset="0"/>
                <a:cs typeface="Arial" panose="020B0604020202020204" pitchFamily="34" charset="0"/>
              </a:rPr>
              <a:t>Simulations</a:t>
            </a:r>
          </a:p>
          <a:p>
            <a:pPr marL="742950" lvl="1" indent="-285750">
              <a:lnSpc>
                <a:spcPct val="150000"/>
              </a:lnSpc>
              <a:buFont typeface="Arial" panose="020B0604020202020204" pitchFamily="34" charset="0"/>
              <a:buChar char="•"/>
            </a:pPr>
            <a:r>
              <a:rPr lang="en-US" sz="2100" dirty="0">
                <a:latin typeface="Arial" panose="020B0604020202020204" pitchFamily="34" charset="0"/>
                <a:cs typeface="Arial" panose="020B0604020202020204" pitchFamily="34" charset="0"/>
              </a:rPr>
              <a:t>Scientific Experiments</a:t>
            </a:r>
          </a:p>
        </p:txBody>
      </p:sp>
      <p:graphicFrame>
        <p:nvGraphicFramePr>
          <p:cNvPr id="6" name="Diagram 5">
            <a:extLst>
              <a:ext uri="{FF2B5EF4-FFF2-40B4-BE49-F238E27FC236}">
                <a16:creationId xmlns:a16="http://schemas.microsoft.com/office/drawing/2014/main" id="{25028A40-7351-C2AE-D70F-9260E0FDB916}"/>
              </a:ext>
            </a:extLst>
          </p:cNvPr>
          <p:cNvGraphicFramePr/>
          <p:nvPr>
            <p:extLst>
              <p:ext uri="{D42A27DB-BD31-4B8C-83A1-F6EECF244321}">
                <p14:modId xmlns:p14="http://schemas.microsoft.com/office/powerpoint/2010/main" val="4267322769"/>
              </p:ext>
            </p:extLst>
          </p:nvPr>
        </p:nvGraphicFramePr>
        <p:xfrm>
          <a:off x="669538" y="1639934"/>
          <a:ext cx="10852923" cy="7756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33067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BB4A1C-2A36-5E9F-B274-EFD9B19A62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7E74C6-12A0-3B26-1974-5A6F1B583B5B}"/>
              </a:ext>
            </a:extLst>
          </p:cNvPr>
          <p:cNvSpPr>
            <a:spLocks noGrp="1"/>
          </p:cNvSpPr>
          <p:nvPr>
            <p:ph type="title"/>
          </p:nvPr>
        </p:nvSpPr>
        <p:spPr>
          <a:xfrm>
            <a:off x="323992" y="223660"/>
            <a:ext cx="5124307" cy="810991"/>
          </a:xfrm>
        </p:spPr>
        <p:txBody>
          <a:bodyPr>
            <a:normAutofit/>
          </a:bodyPr>
          <a:lstStyle/>
          <a:p>
            <a:r>
              <a:rPr lang="en-US" dirty="0"/>
              <a:t>Atmospheric Muons are Produced from Random Cosmic Rays</a:t>
            </a:r>
          </a:p>
        </p:txBody>
      </p:sp>
      <p:sp>
        <p:nvSpPr>
          <p:cNvPr id="17" name="TextBox 16">
            <a:extLst>
              <a:ext uri="{FF2B5EF4-FFF2-40B4-BE49-F238E27FC236}">
                <a16:creationId xmlns:a16="http://schemas.microsoft.com/office/drawing/2014/main" id="{BFB036EA-71A3-5844-034E-C761449C100B}"/>
              </a:ext>
            </a:extLst>
          </p:cNvPr>
          <p:cNvSpPr txBox="1"/>
          <p:nvPr/>
        </p:nvSpPr>
        <p:spPr>
          <a:xfrm>
            <a:off x="4059646" y="6018609"/>
            <a:ext cx="1690067" cy="261610"/>
          </a:xfrm>
          <a:prstGeom prst="rect">
            <a:avLst/>
          </a:prstGeom>
          <a:noFill/>
        </p:spPr>
        <p:txBody>
          <a:bodyPr wrap="square">
            <a:spAutoFit/>
          </a:bodyPr>
          <a:lstStyle/>
          <a:p>
            <a:r>
              <a:rPr lang="en-US" sz="1100" b="0" i="0" u="none" strike="noStrike" dirty="0">
                <a:effectLst/>
              </a:rPr>
              <a:t>Image credit: CERN</a:t>
            </a:r>
            <a:endParaRPr lang="en-US" sz="1100" dirty="0"/>
          </a:p>
        </p:txBody>
      </p:sp>
      <p:pic>
        <p:nvPicPr>
          <p:cNvPr id="1026" name="Picture 2" descr="Cosmic rays: particles from outer space | CERN">
            <a:extLst>
              <a:ext uri="{FF2B5EF4-FFF2-40B4-BE49-F238E27FC236}">
                <a16:creationId xmlns:a16="http://schemas.microsoft.com/office/drawing/2014/main" id="{A05533A1-C118-58EE-E8D6-DB22C329BB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779" y="1386675"/>
            <a:ext cx="4541520" cy="454152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BCEC823B-6087-7E16-3C06-49BB997E63B6}"/>
              </a:ext>
            </a:extLst>
          </p:cNvPr>
          <p:cNvPicPr>
            <a:picLocks noChangeAspect="1"/>
          </p:cNvPicPr>
          <p:nvPr/>
        </p:nvPicPr>
        <p:blipFill>
          <a:blip r:embed="rId4"/>
          <a:srcRect l="10588"/>
          <a:stretch/>
        </p:blipFill>
        <p:spPr>
          <a:xfrm>
            <a:off x="5749713" y="2485531"/>
            <a:ext cx="6195468" cy="2082198"/>
          </a:xfrm>
          <a:prstGeom prst="rect">
            <a:avLst/>
          </a:prstGeom>
        </p:spPr>
      </p:pic>
      <p:sp>
        <p:nvSpPr>
          <p:cNvPr id="4" name="TextBox 3">
            <a:extLst>
              <a:ext uri="{FF2B5EF4-FFF2-40B4-BE49-F238E27FC236}">
                <a16:creationId xmlns:a16="http://schemas.microsoft.com/office/drawing/2014/main" id="{A40B0682-E504-E6D4-6DE0-ECFF16725AF8}"/>
              </a:ext>
            </a:extLst>
          </p:cNvPr>
          <p:cNvSpPr txBox="1"/>
          <p:nvPr/>
        </p:nvSpPr>
        <p:spPr>
          <a:xfrm>
            <a:off x="9942286" y="4567729"/>
            <a:ext cx="1853474" cy="261610"/>
          </a:xfrm>
          <a:prstGeom prst="rect">
            <a:avLst/>
          </a:prstGeom>
          <a:noFill/>
        </p:spPr>
        <p:txBody>
          <a:bodyPr wrap="square">
            <a:spAutoFit/>
          </a:bodyPr>
          <a:lstStyle/>
          <a:p>
            <a:r>
              <a:rPr lang="en-US" sz="1100" b="0" i="0" u="none" strike="noStrike" dirty="0">
                <a:effectLst/>
              </a:rPr>
              <a:t>Image credit: Lab Manual</a:t>
            </a:r>
            <a:endParaRPr lang="en-US" sz="1100" dirty="0"/>
          </a:p>
        </p:txBody>
      </p:sp>
    </p:spTree>
    <p:extLst>
      <p:ext uri="{BB962C8B-B14F-4D97-AF65-F5344CB8AC3E}">
        <p14:creationId xmlns:p14="http://schemas.microsoft.com/office/powerpoint/2010/main" val="3581795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52316C-0F18-4B74-5B84-0F307FEBA6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BC14AD-847B-8AE3-9F5D-C841E96FC1BE}"/>
              </a:ext>
            </a:extLst>
          </p:cNvPr>
          <p:cNvSpPr>
            <a:spLocks noGrp="1"/>
          </p:cNvSpPr>
          <p:nvPr>
            <p:ph type="title"/>
          </p:nvPr>
        </p:nvSpPr>
        <p:spPr>
          <a:xfrm>
            <a:off x="323992" y="223660"/>
            <a:ext cx="5124307" cy="810991"/>
          </a:xfrm>
        </p:spPr>
        <p:txBody>
          <a:bodyPr>
            <a:normAutofit/>
          </a:bodyPr>
          <a:lstStyle/>
          <a:p>
            <a:r>
              <a:rPr lang="en-US" dirty="0"/>
              <a:t>Experimental Setup</a:t>
            </a:r>
          </a:p>
        </p:txBody>
      </p:sp>
      <p:pic>
        <p:nvPicPr>
          <p:cNvPr id="5" name="Picture 4">
            <a:extLst>
              <a:ext uri="{FF2B5EF4-FFF2-40B4-BE49-F238E27FC236}">
                <a16:creationId xmlns:a16="http://schemas.microsoft.com/office/drawing/2014/main" id="{97A56141-9C8F-3E55-B864-A2C3EE24FCD3}"/>
              </a:ext>
            </a:extLst>
          </p:cNvPr>
          <p:cNvPicPr>
            <a:picLocks noChangeAspect="1"/>
          </p:cNvPicPr>
          <p:nvPr/>
        </p:nvPicPr>
        <p:blipFill>
          <a:blip r:embed="rId3"/>
          <a:stretch>
            <a:fillRect/>
          </a:stretch>
        </p:blipFill>
        <p:spPr>
          <a:xfrm>
            <a:off x="6095999" y="682228"/>
            <a:ext cx="4203700" cy="3022600"/>
          </a:xfrm>
          <a:prstGeom prst="rect">
            <a:avLst/>
          </a:prstGeom>
        </p:spPr>
      </p:pic>
      <p:sp>
        <p:nvSpPr>
          <p:cNvPr id="6" name="TextBox 5">
            <a:extLst>
              <a:ext uri="{FF2B5EF4-FFF2-40B4-BE49-F238E27FC236}">
                <a16:creationId xmlns:a16="http://schemas.microsoft.com/office/drawing/2014/main" id="{2AFE5E83-46BF-5A1E-D508-19232942A0E1}"/>
              </a:ext>
            </a:extLst>
          </p:cNvPr>
          <p:cNvSpPr txBox="1"/>
          <p:nvPr/>
        </p:nvSpPr>
        <p:spPr>
          <a:xfrm>
            <a:off x="8936446" y="3831590"/>
            <a:ext cx="1853474" cy="261610"/>
          </a:xfrm>
          <a:prstGeom prst="rect">
            <a:avLst/>
          </a:prstGeom>
          <a:noFill/>
        </p:spPr>
        <p:txBody>
          <a:bodyPr wrap="square">
            <a:spAutoFit/>
          </a:bodyPr>
          <a:lstStyle/>
          <a:p>
            <a:r>
              <a:rPr lang="en-US" sz="1100" b="0" i="0" u="none" strike="noStrike" dirty="0">
                <a:effectLst/>
              </a:rPr>
              <a:t>Image credit: Lab Manual</a:t>
            </a:r>
            <a:endParaRPr lang="en-US" sz="1100" dirty="0"/>
          </a:p>
        </p:txBody>
      </p:sp>
      <p:sp>
        <p:nvSpPr>
          <p:cNvPr id="7" name="TextBox 6">
            <a:extLst>
              <a:ext uri="{FF2B5EF4-FFF2-40B4-BE49-F238E27FC236}">
                <a16:creationId xmlns:a16="http://schemas.microsoft.com/office/drawing/2014/main" id="{C4C6661F-FFB7-B8F9-2A50-59F30EAECE89}"/>
              </a:ext>
            </a:extLst>
          </p:cNvPr>
          <p:cNvSpPr txBox="1"/>
          <p:nvPr/>
        </p:nvSpPr>
        <p:spPr>
          <a:xfrm>
            <a:off x="1577550" y="5991106"/>
            <a:ext cx="9036897" cy="369332"/>
          </a:xfrm>
          <a:prstGeom prst="rect">
            <a:avLst/>
          </a:prstGeom>
          <a:noFill/>
        </p:spPr>
        <p:txBody>
          <a:bodyPr wrap="none" lIns="0" rIns="0" rtlCol="0">
            <a:spAutoFit/>
          </a:bodyPr>
          <a:lstStyle/>
          <a:p>
            <a:pPr algn="l"/>
            <a:r>
              <a:rPr lang="en-US" dirty="0">
                <a:effectLst/>
                <a:latin typeface="Helvetica" pitchFamily="2" charset="0"/>
              </a:rPr>
              <a:t>We convert coincidental muons to 0 if the timestamp is even or 1 if the timestamp is odd </a:t>
            </a:r>
          </a:p>
        </p:txBody>
      </p:sp>
      <p:pic>
        <p:nvPicPr>
          <p:cNvPr id="8" name="Picture 7">
            <a:extLst>
              <a:ext uri="{FF2B5EF4-FFF2-40B4-BE49-F238E27FC236}">
                <a16:creationId xmlns:a16="http://schemas.microsoft.com/office/drawing/2014/main" id="{65FA875C-E3A6-3371-3003-2EE3634A2CBE}"/>
              </a:ext>
            </a:extLst>
          </p:cNvPr>
          <p:cNvPicPr>
            <a:picLocks noChangeAspect="1"/>
          </p:cNvPicPr>
          <p:nvPr/>
        </p:nvPicPr>
        <p:blipFill>
          <a:blip r:embed="rId4"/>
          <a:stretch>
            <a:fillRect/>
          </a:stretch>
        </p:blipFill>
        <p:spPr>
          <a:xfrm>
            <a:off x="3436618" y="3834053"/>
            <a:ext cx="5318760" cy="2157053"/>
          </a:xfrm>
          <a:prstGeom prst="rect">
            <a:avLst/>
          </a:prstGeom>
        </p:spPr>
      </p:pic>
    </p:spTree>
    <p:extLst>
      <p:ext uri="{BB962C8B-B14F-4D97-AF65-F5344CB8AC3E}">
        <p14:creationId xmlns:p14="http://schemas.microsoft.com/office/powerpoint/2010/main" val="3615956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A82EC5-9BC4-9843-FB9F-2E44AFFCEB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EC7FEA-884D-0306-1887-2D873A87B223}"/>
              </a:ext>
            </a:extLst>
          </p:cNvPr>
          <p:cNvSpPr>
            <a:spLocks noGrp="1"/>
          </p:cNvSpPr>
          <p:nvPr>
            <p:ph type="title"/>
          </p:nvPr>
        </p:nvSpPr>
        <p:spPr>
          <a:xfrm>
            <a:off x="323992" y="223660"/>
            <a:ext cx="5772008" cy="810991"/>
          </a:xfrm>
        </p:spPr>
        <p:txBody>
          <a:bodyPr>
            <a:normAutofit/>
          </a:bodyPr>
          <a:lstStyle/>
          <a:p>
            <a:r>
              <a:rPr lang="en-US" dirty="0"/>
              <a:t>Various Statistical Tests for Randomness</a:t>
            </a:r>
          </a:p>
        </p:txBody>
      </p:sp>
      <p:sp>
        <p:nvSpPr>
          <p:cNvPr id="7" name="TextBox 6">
            <a:extLst>
              <a:ext uri="{FF2B5EF4-FFF2-40B4-BE49-F238E27FC236}">
                <a16:creationId xmlns:a16="http://schemas.microsoft.com/office/drawing/2014/main" id="{9286352B-5FD9-8E24-D463-623DFCC123D0}"/>
              </a:ext>
            </a:extLst>
          </p:cNvPr>
          <p:cNvSpPr txBox="1"/>
          <p:nvPr/>
        </p:nvSpPr>
        <p:spPr>
          <a:xfrm>
            <a:off x="669538" y="1300569"/>
            <a:ext cx="10852923" cy="342568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100" dirty="0">
                <a:latin typeface="Arial" panose="020B0604020202020204" pitchFamily="34" charset="0"/>
                <a:cs typeface="Arial" panose="020B0604020202020204" pitchFamily="34" charset="0"/>
              </a:rPr>
              <a:t>Monobit Frequency</a:t>
            </a:r>
          </a:p>
          <a:p>
            <a:pPr marL="285750" indent="-285750">
              <a:lnSpc>
                <a:spcPct val="150000"/>
              </a:lnSpc>
              <a:buFont typeface="Arial" panose="020B0604020202020204" pitchFamily="34" charset="0"/>
              <a:buChar char="•"/>
            </a:pPr>
            <a:r>
              <a:rPr lang="en-US" sz="2100" dirty="0">
                <a:latin typeface="Arial" panose="020B0604020202020204" pitchFamily="34" charset="0"/>
                <a:cs typeface="Arial" panose="020B0604020202020204" pitchFamily="34" charset="0"/>
              </a:rPr>
              <a:t>Sequence Test</a:t>
            </a:r>
          </a:p>
          <a:p>
            <a:pPr marL="285750" indent="-285750">
              <a:lnSpc>
                <a:spcPct val="150000"/>
              </a:lnSpc>
              <a:buFont typeface="Arial" panose="020B0604020202020204" pitchFamily="34" charset="0"/>
              <a:buChar char="•"/>
            </a:pPr>
            <a:r>
              <a:rPr lang="en-US" sz="2100" dirty="0">
                <a:latin typeface="Arial" panose="020B0604020202020204" pitchFamily="34" charset="0"/>
                <a:cs typeface="Arial" panose="020B0604020202020204" pitchFamily="34" charset="0"/>
              </a:rPr>
              <a:t>Autocorrelation Function</a:t>
            </a:r>
          </a:p>
          <a:p>
            <a:pPr marL="285750" indent="-285750">
              <a:lnSpc>
                <a:spcPct val="150000"/>
              </a:lnSpc>
              <a:buFont typeface="Arial" panose="020B0604020202020204" pitchFamily="34" charset="0"/>
              <a:buChar char="•"/>
            </a:pPr>
            <a:r>
              <a:rPr lang="en-US" sz="2100" dirty="0"/>
              <a:t>Compression Ratio</a:t>
            </a:r>
          </a:p>
          <a:p>
            <a:pPr marL="285750" indent="-285750">
              <a:lnSpc>
                <a:spcPct val="150000"/>
              </a:lnSpc>
              <a:buFont typeface="Arial" panose="020B0604020202020204" pitchFamily="34" charset="0"/>
              <a:buChar char="•"/>
            </a:pPr>
            <a:r>
              <a:rPr lang="en-US" sz="2100" dirty="0"/>
              <a:t>Entropy</a:t>
            </a:r>
          </a:p>
          <a:p>
            <a:pPr marL="285750" indent="-285750">
              <a:lnSpc>
                <a:spcPct val="150000"/>
              </a:lnSpc>
              <a:buFont typeface="Arial" panose="020B0604020202020204" pitchFamily="34" charset="0"/>
              <a:buChar char="•"/>
            </a:pPr>
            <a:r>
              <a:rPr lang="en-US" sz="2100" dirty="0"/>
              <a:t>Lempel-Ziv Complexity</a:t>
            </a:r>
          </a:p>
          <a:p>
            <a:pPr marL="285750" indent="-285750">
              <a:lnSpc>
                <a:spcPct val="150000"/>
              </a:lnSpc>
              <a:buFont typeface="Arial" panose="020B0604020202020204" pitchFamily="34" charset="0"/>
              <a:buChar char="•"/>
            </a:pPr>
            <a:r>
              <a:rPr lang="en-US" sz="2100" dirty="0"/>
              <a:t>Angular Dependence</a:t>
            </a:r>
          </a:p>
        </p:txBody>
      </p:sp>
    </p:spTree>
    <p:extLst>
      <p:ext uri="{BB962C8B-B14F-4D97-AF65-F5344CB8AC3E}">
        <p14:creationId xmlns:p14="http://schemas.microsoft.com/office/powerpoint/2010/main" val="795552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8FC2D6-E5A4-01B6-73A8-36D91D9ED5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0B519E-BE7C-874E-ACDA-15E48DC1E61B}"/>
              </a:ext>
            </a:extLst>
          </p:cNvPr>
          <p:cNvSpPr>
            <a:spLocks noGrp="1"/>
          </p:cNvSpPr>
          <p:nvPr>
            <p:ph type="title"/>
          </p:nvPr>
        </p:nvSpPr>
        <p:spPr>
          <a:xfrm>
            <a:off x="323992" y="223660"/>
            <a:ext cx="5772008" cy="810991"/>
          </a:xfrm>
        </p:spPr>
        <p:txBody>
          <a:bodyPr>
            <a:normAutofit/>
          </a:bodyPr>
          <a:lstStyle/>
          <a:p>
            <a:r>
              <a:rPr lang="en-US" dirty="0"/>
              <a:t>Non-parametric Bootstrap for Error Analysis</a:t>
            </a:r>
          </a:p>
        </p:txBody>
      </p:sp>
      <p:sp>
        <p:nvSpPr>
          <p:cNvPr id="7" name="TextBox 6">
            <a:extLst>
              <a:ext uri="{FF2B5EF4-FFF2-40B4-BE49-F238E27FC236}">
                <a16:creationId xmlns:a16="http://schemas.microsoft.com/office/drawing/2014/main" id="{3D83EF17-0DB8-EC5E-4EBF-678B709AA96C}"/>
              </a:ext>
            </a:extLst>
          </p:cNvPr>
          <p:cNvSpPr txBox="1"/>
          <p:nvPr/>
        </p:nvSpPr>
        <p:spPr>
          <a:xfrm>
            <a:off x="669538" y="1300569"/>
            <a:ext cx="10852923" cy="197143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100" dirty="0">
                <a:latin typeface="Arial" panose="020B0604020202020204" pitchFamily="34" charset="0"/>
                <a:cs typeface="Arial" panose="020B0604020202020204" pitchFamily="34" charset="0"/>
              </a:rPr>
              <a:t>Generate 10000 synthetic replicas by resampling original indices with replacement (or moving blocks for autocorrelation)</a:t>
            </a:r>
          </a:p>
          <a:p>
            <a:pPr marL="285750" indent="-285750">
              <a:lnSpc>
                <a:spcPct val="150000"/>
              </a:lnSpc>
              <a:buFont typeface="Arial" panose="020B0604020202020204" pitchFamily="34" charset="0"/>
              <a:buChar char="•"/>
            </a:pPr>
            <a:r>
              <a:rPr lang="en-US" sz="2100" dirty="0">
                <a:latin typeface="Arial" panose="020B0604020202020204" pitchFamily="34" charset="0"/>
                <a:cs typeface="Arial" panose="020B0604020202020204" pitchFamily="34" charset="0"/>
              </a:rPr>
              <a:t>We then pass through the data with the same pipeline. </a:t>
            </a:r>
          </a:p>
          <a:p>
            <a:pPr marL="285750" indent="-285750">
              <a:lnSpc>
                <a:spcPct val="150000"/>
              </a:lnSpc>
              <a:buFont typeface="Arial" panose="020B0604020202020204" pitchFamily="34" charset="0"/>
              <a:buChar char="•"/>
            </a:pPr>
            <a:r>
              <a:rPr lang="en-US" sz="2100" dirty="0">
                <a:latin typeface="Arial" panose="020B0604020202020204" pitchFamily="34" charset="0"/>
                <a:cs typeface="Arial" panose="020B0604020202020204" pitchFamily="34" charset="0"/>
              </a:rPr>
              <a:t>The standard error is the standard deviation of these replicas. </a:t>
            </a:r>
            <a:endParaRPr lang="en-US" sz="2100" dirty="0"/>
          </a:p>
        </p:txBody>
      </p:sp>
    </p:spTree>
    <p:extLst>
      <p:ext uri="{BB962C8B-B14F-4D97-AF65-F5344CB8AC3E}">
        <p14:creationId xmlns:p14="http://schemas.microsoft.com/office/powerpoint/2010/main" val="45750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8E3A9-E198-FC64-DBC6-92FB9888E1A5}"/>
              </a:ext>
            </a:extLst>
          </p:cNvPr>
          <p:cNvSpPr>
            <a:spLocks noGrp="1"/>
          </p:cNvSpPr>
          <p:nvPr>
            <p:ph type="title"/>
          </p:nvPr>
        </p:nvSpPr>
        <p:spPr/>
        <p:txBody>
          <a:bodyPr/>
          <a:lstStyle/>
          <a:p>
            <a:r>
              <a:rPr lang="en-US" dirty="0"/>
              <a:t>Monobit Frequency and Cumulative Frequency</a:t>
            </a:r>
          </a:p>
        </p:txBody>
      </p:sp>
      <p:pic>
        <p:nvPicPr>
          <p:cNvPr id="6" name="Picture 5" descr="A graph with red and blue bars&#10;&#10;AI-generated content may be incorrect.">
            <a:extLst>
              <a:ext uri="{FF2B5EF4-FFF2-40B4-BE49-F238E27FC236}">
                <a16:creationId xmlns:a16="http://schemas.microsoft.com/office/drawing/2014/main" id="{0A4F5557-599A-3B2F-DC27-40A29CB3276D}"/>
              </a:ext>
            </a:extLst>
          </p:cNvPr>
          <p:cNvPicPr>
            <a:picLocks noChangeAspect="1"/>
          </p:cNvPicPr>
          <p:nvPr/>
        </p:nvPicPr>
        <p:blipFill>
          <a:blip r:embed="rId3"/>
          <a:stretch>
            <a:fillRect/>
          </a:stretch>
        </p:blipFill>
        <p:spPr>
          <a:xfrm>
            <a:off x="323993" y="1539240"/>
            <a:ext cx="5831840" cy="4373880"/>
          </a:xfrm>
          <a:prstGeom prst="rect">
            <a:avLst/>
          </a:prstGeom>
        </p:spPr>
      </p:pic>
      <p:pic>
        <p:nvPicPr>
          <p:cNvPr id="8" name="Picture 7" descr="A graph of a running frequency&#10;&#10;AI-generated content may be incorrect.">
            <a:extLst>
              <a:ext uri="{FF2B5EF4-FFF2-40B4-BE49-F238E27FC236}">
                <a16:creationId xmlns:a16="http://schemas.microsoft.com/office/drawing/2014/main" id="{7FCF5D74-F248-54E4-DC21-A56D1CB4D906}"/>
              </a:ext>
            </a:extLst>
          </p:cNvPr>
          <p:cNvPicPr>
            <a:picLocks noChangeAspect="1"/>
          </p:cNvPicPr>
          <p:nvPr/>
        </p:nvPicPr>
        <p:blipFill>
          <a:blip r:embed="rId4"/>
          <a:stretch>
            <a:fillRect/>
          </a:stretch>
        </p:blipFill>
        <p:spPr>
          <a:xfrm>
            <a:off x="6155833" y="1539240"/>
            <a:ext cx="5831840" cy="4373880"/>
          </a:xfrm>
          <a:prstGeom prst="rect">
            <a:avLst/>
          </a:prstGeom>
        </p:spPr>
      </p:pic>
      <p:pic>
        <p:nvPicPr>
          <p:cNvPr id="9" name="Picture 8">
            <a:extLst>
              <a:ext uri="{FF2B5EF4-FFF2-40B4-BE49-F238E27FC236}">
                <a16:creationId xmlns:a16="http://schemas.microsoft.com/office/drawing/2014/main" id="{F45D4854-A3AA-2A33-EB8E-50D7C75B47A9}"/>
              </a:ext>
            </a:extLst>
          </p:cNvPr>
          <p:cNvPicPr>
            <a:picLocks noChangeAspect="1"/>
          </p:cNvPicPr>
          <p:nvPr/>
        </p:nvPicPr>
        <p:blipFill>
          <a:blip r:embed="rId5"/>
          <a:stretch>
            <a:fillRect/>
          </a:stretch>
        </p:blipFill>
        <p:spPr>
          <a:xfrm>
            <a:off x="3764157" y="728249"/>
            <a:ext cx="1834204" cy="810991"/>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FEC1438-25CF-6471-73ED-80D0D2E20261}"/>
                  </a:ext>
                </a:extLst>
              </p:cNvPr>
              <p:cNvSpPr txBox="1"/>
              <p:nvPr/>
            </p:nvSpPr>
            <p:spPr>
              <a:xfrm>
                <a:off x="2091666" y="5913120"/>
                <a:ext cx="8008667" cy="461665"/>
              </a:xfrm>
              <a:prstGeom prst="rect">
                <a:avLst/>
              </a:prstGeom>
              <a:noFill/>
            </p:spPr>
            <p:txBody>
              <a:bodyPr wrap="none" lIns="0" rIns="0" rtlCol="0">
                <a:spAutoFit/>
              </a:bodyPr>
              <a:lstStyle/>
              <a:p>
                <a:r>
                  <a:rPr lang="en-US" sz="2400" dirty="0">
                    <a:latin typeface="Helvetica" pitchFamily="2" charset="0"/>
                  </a:rPr>
                  <a:t>Observed frequency of 1</a:t>
                </a:r>
                <a:r>
                  <a:rPr lang="en-US" sz="2400" dirty="0">
                    <a:effectLst/>
                    <a:latin typeface="Helvetica" pitchFamily="2" charset="0"/>
                  </a:rPr>
                  <a:t>: </a:t>
                </a:r>
                <a14:m>
                  <m:oMath xmlns:m="http://schemas.openxmlformats.org/officeDocument/2006/math">
                    <m:r>
                      <a:rPr lang="en-US" sz="2400" i="1" dirty="0" smtClean="0">
                        <a:effectLst/>
                        <a:latin typeface="Cambria Math" panose="02040503050406030204" pitchFamily="18" charset="0"/>
                      </a:rPr>
                      <m:t>0.50925 ± 0.0073</m:t>
                    </m:r>
                  </m:oMath>
                </a14:m>
                <a:r>
                  <a:rPr lang="en-US" sz="2400" dirty="0">
                    <a:effectLst/>
                    <a:latin typeface="Helvetica" pitchFamily="2" charset="0"/>
                  </a:rPr>
                  <a:t>, </a:t>
                </a:r>
                <a14:m>
                  <m:oMath xmlns:m="http://schemas.openxmlformats.org/officeDocument/2006/math">
                    <m:r>
                      <a:rPr lang="en-US" sz="2400" b="0" i="1" smtClean="0">
                        <a:effectLst/>
                        <a:latin typeface="Cambria Math" panose="02040503050406030204" pitchFamily="18" charset="0"/>
                      </a:rPr>
                      <m:t>1.27</m:t>
                    </m:r>
                    <m:r>
                      <a:rPr lang="en-US" sz="2400" b="0" i="1" smtClean="0">
                        <a:effectLst/>
                        <a:latin typeface="Cambria Math" panose="02040503050406030204" pitchFamily="18" charset="0"/>
                      </a:rPr>
                      <m:t>𝜎</m:t>
                    </m:r>
                  </m:oMath>
                </a14:m>
                <a:r>
                  <a:rPr lang="en-US" sz="2400" dirty="0">
                    <a:effectLst/>
                    <a:latin typeface="Helvetica" pitchFamily="2" charset="0"/>
                  </a:rPr>
                  <a:t> excess</a:t>
                </a:r>
              </a:p>
            </p:txBody>
          </p:sp>
        </mc:Choice>
        <mc:Fallback xmlns="">
          <p:sp>
            <p:nvSpPr>
              <p:cNvPr id="10" name="TextBox 9">
                <a:extLst>
                  <a:ext uri="{FF2B5EF4-FFF2-40B4-BE49-F238E27FC236}">
                    <a16:creationId xmlns:a16="http://schemas.microsoft.com/office/drawing/2014/main" id="{2FEC1438-25CF-6471-73ED-80D0D2E20261}"/>
                  </a:ext>
                </a:extLst>
              </p:cNvPr>
              <p:cNvSpPr txBox="1">
                <a:spLocks noRot="1" noChangeAspect="1" noMove="1" noResize="1" noEditPoints="1" noAdjustHandles="1" noChangeArrowheads="1" noChangeShapeType="1" noTextEdit="1"/>
              </p:cNvSpPr>
              <p:nvPr/>
            </p:nvSpPr>
            <p:spPr>
              <a:xfrm>
                <a:off x="2091666" y="5913120"/>
                <a:ext cx="8008667" cy="461665"/>
              </a:xfrm>
              <a:prstGeom prst="rect">
                <a:avLst/>
              </a:prstGeom>
              <a:blipFill>
                <a:blip r:embed="rId6"/>
                <a:stretch>
                  <a:fillRect l="-2373" t="-10526" r="-1424" b="-28947"/>
                </a:stretch>
              </a:blipFill>
            </p:spPr>
            <p:txBody>
              <a:bodyPr/>
              <a:lstStyle/>
              <a:p>
                <a:r>
                  <a:rPr lang="en-US">
                    <a:noFill/>
                  </a:rPr>
                  <a:t> </a:t>
                </a:r>
              </a:p>
            </p:txBody>
          </p:sp>
        </mc:Fallback>
      </mc:AlternateContent>
      <p:pic>
        <p:nvPicPr>
          <p:cNvPr id="11" name="Picture 10">
            <a:extLst>
              <a:ext uri="{FF2B5EF4-FFF2-40B4-BE49-F238E27FC236}">
                <a16:creationId xmlns:a16="http://schemas.microsoft.com/office/drawing/2014/main" id="{85ABEB9A-9752-D032-3216-3BBC46A3DB7F}"/>
              </a:ext>
            </a:extLst>
          </p:cNvPr>
          <p:cNvPicPr>
            <a:picLocks noChangeAspect="1"/>
          </p:cNvPicPr>
          <p:nvPr/>
        </p:nvPicPr>
        <p:blipFill>
          <a:blip r:embed="rId7"/>
          <a:stretch>
            <a:fillRect/>
          </a:stretch>
        </p:blipFill>
        <p:spPr>
          <a:xfrm>
            <a:off x="7039707" y="739140"/>
            <a:ext cx="1358900" cy="800100"/>
          </a:xfrm>
          <a:prstGeom prst="rect">
            <a:avLst/>
          </a:prstGeom>
        </p:spPr>
      </p:pic>
    </p:spTree>
    <p:extLst>
      <p:ext uri="{BB962C8B-B14F-4D97-AF65-F5344CB8AC3E}">
        <p14:creationId xmlns:p14="http://schemas.microsoft.com/office/powerpoint/2010/main" val="1880726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6E157D-256B-EB58-0998-81E1DAA02A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AF161A-98AB-FC52-B662-ABC202874F15}"/>
              </a:ext>
            </a:extLst>
          </p:cNvPr>
          <p:cNvSpPr>
            <a:spLocks noGrp="1"/>
          </p:cNvSpPr>
          <p:nvPr>
            <p:ph type="title"/>
          </p:nvPr>
        </p:nvSpPr>
        <p:spPr/>
        <p:txBody>
          <a:bodyPr/>
          <a:lstStyle/>
          <a:p>
            <a:r>
              <a:rPr lang="en-US" dirty="0"/>
              <a:t>Sequence Test</a:t>
            </a:r>
          </a:p>
        </p:txBody>
      </p:sp>
      <p:sp>
        <p:nvSpPr>
          <p:cNvPr id="3" name="TextBox 2">
            <a:extLst>
              <a:ext uri="{FF2B5EF4-FFF2-40B4-BE49-F238E27FC236}">
                <a16:creationId xmlns:a16="http://schemas.microsoft.com/office/drawing/2014/main" id="{26ED0872-B59C-A715-00A7-846690E7F2CA}"/>
              </a:ext>
            </a:extLst>
          </p:cNvPr>
          <p:cNvSpPr txBox="1"/>
          <p:nvPr/>
        </p:nvSpPr>
        <p:spPr>
          <a:xfrm>
            <a:off x="669538" y="1300569"/>
            <a:ext cx="10852923" cy="100194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100" dirty="0">
                <a:latin typeface="Arial" panose="020B0604020202020204" pitchFamily="34" charset="0"/>
                <a:cs typeface="Arial" panose="020B0604020202020204" pitchFamily="34" charset="0"/>
              </a:rPr>
              <a:t>Converting the binary sequence to n-bit numbers</a:t>
            </a:r>
          </a:p>
          <a:p>
            <a:pPr marL="285750" indent="-285750">
              <a:lnSpc>
                <a:spcPct val="150000"/>
              </a:lnSpc>
              <a:buFont typeface="Arial" panose="020B0604020202020204" pitchFamily="34" charset="0"/>
              <a:buChar char="•"/>
            </a:pPr>
            <a:r>
              <a:rPr lang="en-US" sz="2100" dirty="0">
                <a:latin typeface="Arial" panose="020B0604020202020204" pitchFamily="34" charset="0"/>
                <a:cs typeface="Arial" panose="020B0604020202020204" pitchFamily="34" charset="0"/>
              </a:rPr>
              <a:t>Uniform if there is no long-range correlation</a:t>
            </a:r>
            <a:endParaRPr lang="en-US" sz="2100" dirty="0"/>
          </a:p>
        </p:txBody>
      </p:sp>
      <p:pic>
        <p:nvPicPr>
          <p:cNvPr id="5" name="Picture 4" descr="A graph of a number of blue bars&#10;&#10;AI-generated content may be incorrect.">
            <a:extLst>
              <a:ext uri="{FF2B5EF4-FFF2-40B4-BE49-F238E27FC236}">
                <a16:creationId xmlns:a16="http://schemas.microsoft.com/office/drawing/2014/main" id="{FB6CEC48-1C83-2051-3F93-E9702427E960}"/>
              </a:ext>
            </a:extLst>
          </p:cNvPr>
          <p:cNvPicPr>
            <a:picLocks noChangeAspect="1"/>
          </p:cNvPicPr>
          <p:nvPr/>
        </p:nvPicPr>
        <p:blipFill>
          <a:blip r:embed="rId3"/>
          <a:stretch>
            <a:fillRect/>
          </a:stretch>
        </p:blipFill>
        <p:spPr>
          <a:xfrm>
            <a:off x="323993" y="2302510"/>
            <a:ext cx="5394960" cy="4046220"/>
          </a:xfrm>
          <a:prstGeom prst="rect">
            <a:avLst/>
          </a:prstGeom>
        </p:spPr>
      </p:pic>
      <p:pic>
        <p:nvPicPr>
          <p:cNvPr id="9" name="Picture 8" descr="A graph with lines and numbers&#10;&#10;AI-generated content may be incorrect.">
            <a:extLst>
              <a:ext uri="{FF2B5EF4-FFF2-40B4-BE49-F238E27FC236}">
                <a16:creationId xmlns:a16="http://schemas.microsoft.com/office/drawing/2014/main" id="{98A94BBF-739A-C1C2-BDD1-28F060ACF6B9}"/>
              </a:ext>
            </a:extLst>
          </p:cNvPr>
          <p:cNvPicPr>
            <a:picLocks noChangeAspect="1"/>
          </p:cNvPicPr>
          <p:nvPr/>
        </p:nvPicPr>
        <p:blipFill>
          <a:blip r:embed="rId4"/>
          <a:stretch>
            <a:fillRect/>
          </a:stretch>
        </p:blipFill>
        <p:spPr>
          <a:xfrm>
            <a:off x="5890001" y="2568428"/>
            <a:ext cx="5978006" cy="2989003"/>
          </a:xfrm>
          <a:prstGeom prst="rect">
            <a:avLst/>
          </a:prstGeom>
        </p:spPr>
      </p:pic>
    </p:spTree>
    <p:extLst>
      <p:ext uri="{BB962C8B-B14F-4D97-AF65-F5344CB8AC3E}">
        <p14:creationId xmlns:p14="http://schemas.microsoft.com/office/powerpoint/2010/main" val="1056897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E275E4-EEA7-C6C3-E44B-FE3DB7F7F4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2F75CF-030C-E758-5EC1-E02842A8E23E}"/>
              </a:ext>
            </a:extLst>
          </p:cNvPr>
          <p:cNvSpPr>
            <a:spLocks noGrp="1"/>
          </p:cNvSpPr>
          <p:nvPr>
            <p:ph type="title"/>
          </p:nvPr>
        </p:nvSpPr>
        <p:spPr>
          <a:xfrm>
            <a:off x="323992" y="223660"/>
            <a:ext cx="3486007" cy="810991"/>
          </a:xfrm>
        </p:spPr>
        <p:txBody>
          <a:bodyPr/>
          <a:lstStyle/>
          <a:p>
            <a:r>
              <a:rPr lang="en-US" dirty="0"/>
              <a:t>Autocorrelation Function</a:t>
            </a:r>
          </a:p>
        </p:txBody>
      </p:sp>
      <p:pic>
        <p:nvPicPr>
          <p:cNvPr id="4" name="Picture 3">
            <a:extLst>
              <a:ext uri="{FF2B5EF4-FFF2-40B4-BE49-F238E27FC236}">
                <a16:creationId xmlns:a16="http://schemas.microsoft.com/office/drawing/2014/main" id="{D8036133-B803-D9D1-89DE-033EA69FB1D8}"/>
              </a:ext>
            </a:extLst>
          </p:cNvPr>
          <p:cNvPicPr>
            <a:picLocks noChangeAspect="1"/>
          </p:cNvPicPr>
          <p:nvPr/>
        </p:nvPicPr>
        <p:blipFill>
          <a:blip r:embed="rId3"/>
          <a:stretch>
            <a:fillRect/>
          </a:stretch>
        </p:blipFill>
        <p:spPr>
          <a:xfrm>
            <a:off x="2366263" y="1180107"/>
            <a:ext cx="3729736" cy="821011"/>
          </a:xfrm>
          <a:prstGeom prst="rect">
            <a:avLst/>
          </a:prstGeom>
        </p:spPr>
      </p:pic>
      <p:pic>
        <p:nvPicPr>
          <p:cNvPr id="6" name="Picture 5">
            <a:extLst>
              <a:ext uri="{FF2B5EF4-FFF2-40B4-BE49-F238E27FC236}">
                <a16:creationId xmlns:a16="http://schemas.microsoft.com/office/drawing/2014/main" id="{E312186C-3E37-958A-C87D-B13789BDECE2}"/>
              </a:ext>
            </a:extLst>
          </p:cNvPr>
          <p:cNvPicPr>
            <a:picLocks noChangeAspect="1"/>
          </p:cNvPicPr>
          <p:nvPr/>
        </p:nvPicPr>
        <p:blipFill>
          <a:blip r:embed="rId4"/>
          <a:stretch>
            <a:fillRect/>
          </a:stretch>
        </p:blipFill>
        <p:spPr>
          <a:xfrm>
            <a:off x="6904360" y="1256307"/>
            <a:ext cx="1776730" cy="665295"/>
          </a:xfrm>
          <a:prstGeom prst="rect">
            <a:avLst/>
          </a:prstGeom>
        </p:spPr>
      </p:pic>
      <p:pic>
        <p:nvPicPr>
          <p:cNvPr id="8" name="Picture 7" descr="A graph with blue and red lines&#10;&#10;AI-generated content may be incorrect.">
            <a:extLst>
              <a:ext uri="{FF2B5EF4-FFF2-40B4-BE49-F238E27FC236}">
                <a16:creationId xmlns:a16="http://schemas.microsoft.com/office/drawing/2014/main" id="{57DD4214-629D-75C2-94A6-5A7458669F13}"/>
              </a:ext>
            </a:extLst>
          </p:cNvPr>
          <p:cNvPicPr>
            <a:picLocks noChangeAspect="1"/>
          </p:cNvPicPr>
          <p:nvPr/>
        </p:nvPicPr>
        <p:blipFill>
          <a:blip r:embed="rId5"/>
          <a:stretch>
            <a:fillRect/>
          </a:stretch>
        </p:blipFill>
        <p:spPr>
          <a:xfrm>
            <a:off x="3356571" y="1995599"/>
            <a:ext cx="5478855" cy="4109141"/>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2B0AD27-948D-7829-0A8C-F669E448CFF7}"/>
                  </a:ext>
                </a:extLst>
              </p:cNvPr>
              <p:cNvSpPr txBox="1"/>
              <p:nvPr/>
            </p:nvSpPr>
            <p:spPr>
              <a:xfrm>
                <a:off x="1164615" y="5933637"/>
                <a:ext cx="9862765" cy="490199"/>
              </a:xfrm>
              <a:prstGeom prst="rect">
                <a:avLst/>
              </a:prstGeom>
              <a:noFill/>
            </p:spPr>
            <p:txBody>
              <a:bodyPr wrap="none" lIns="0" rIns="0" rtlCol="0">
                <a:spAutoFit/>
              </a:bodyPr>
              <a:lstStyle/>
              <a:p>
                <a:r>
                  <a:rPr lang="en-US" sz="2400" dirty="0">
                    <a:latin typeface="Helvetica" pitchFamily="2" charset="0"/>
                  </a:rPr>
                  <a:t>Observed mean of </a:t>
                </a:r>
                <a14:m>
                  <m:oMath xmlns:m="http://schemas.openxmlformats.org/officeDocument/2006/math">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𝑅</m:t>
                        </m:r>
                      </m:e>
                    </m:d>
                  </m:oMath>
                </a14:m>
                <a:r>
                  <a:rPr lang="en-US" sz="2400" dirty="0">
                    <a:latin typeface="Helvetica" pitchFamily="2" charset="0"/>
                  </a:rPr>
                  <a:t>: </a:t>
                </a:r>
                <a14:m>
                  <m:oMath xmlns:m="http://schemas.openxmlformats.org/officeDocument/2006/math">
                    <m:r>
                      <m:rPr>
                        <m:nor/>
                      </m:rPr>
                      <a:rPr lang="en-US" sz="2400" dirty="0">
                        <a:latin typeface="Cambria Math" panose="02040503050406030204" pitchFamily="18" charset="0"/>
                      </a:rPr>
                      <m:t>0.0140 </m:t>
                    </m:r>
                    <m:r>
                      <a:rPr lang="en-US" sz="2400" i="1" dirty="0" smtClean="0">
                        <a:latin typeface="Cambria Math" panose="02040503050406030204" pitchFamily="18" charset="0"/>
                      </a:rPr>
                      <m:t>±</m:t>
                    </m:r>
                    <m:r>
                      <m:rPr>
                        <m:nor/>
                      </m:rPr>
                      <a:rPr lang="en-US" sz="2400" dirty="0">
                        <a:latin typeface="Cambria Math" panose="02040503050406030204" pitchFamily="18" charset="0"/>
                      </a:rPr>
                      <m:t> 0.0015</m:t>
                    </m:r>
                  </m:oMath>
                </a14:m>
                <a:r>
                  <a:rPr lang="en-US" sz="2400" dirty="0">
                    <a:latin typeface="Helvetica" pitchFamily="2" charset="0"/>
                  </a:rPr>
                  <a:t>, </a:t>
                </a:r>
                <a14:m>
                  <m:oMath xmlns:m="http://schemas.openxmlformats.org/officeDocument/2006/math">
                    <m:sSub>
                      <m:sSubPr>
                        <m:ctrlPr>
                          <a:rPr lang="en-US" sz="2400" b="0" i="1" smtClean="0">
                            <a:latin typeface="Cambria Math" panose="02040503050406030204" pitchFamily="18" charset="0"/>
                          </a:rPr>
                        </m:ctrlPr>
                      </m:sSubPr>
                      <m:e>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𝑅</m:t>
                            </m:r>
                          </m:e>
                        </m:d>
                      </m:e>
                      <m:sub>
                        <m:r>
                          <a:rPr lang="en-US" sz="2400" b="0" i="1" smtClean="0">
                            <a:latin typeface="Cambria Math" panose="02040503050406030204" pitchFamily="18" charset="0"/>
                          </a:rPr>
                          <m:t>𝑒𝑥𝑝</m:t>
                        </m:r>
                      </m:sub>
                    </m:sSub>
                    <m:r>
                      <a:rPr lang="en-US" sz="2400" b="0" i="1" smtClean="0">
                        <a:latin typeface="Cambria Math" panose="02040503050406030204" pitchFamily="18" charset="0"/>
                      </a:rPr>
                      <m:t>=0.0117</m:t>
                    </m:r>
                  </m:oMath>
                </a14:m>
                <a:r>
                  <a:rPr lang="en-US" sz="2400" dirty="0">
                    <a:latin typeface="Helvetica" pitchFamily="2" charset="0"/>
                  </a:rPr>
                  <a:t>, </a:t>
                </a:r>
                <a14:m>
                  <m:oMath xmlns:m="http://schemas.openxmlformats.org/officeDocument/2006/math">
                    <m:r>
                      <a:rPr lang="en-US" sz="2400" i="1" dirty="0" smtClean="0">
                        <a:latin typeface="Cambria Math" panose="02040503050406030204" pitchFamily="18" charset="0"/>
                      </a:rPr>
                      <m:t>1</m:t>
                    </m:r>
                    <m:r>
                      <a:rPr lang="en-US" sz="2400" b="0" i="1" dirty="0" smtClean="0">
                        <a:latin typeface="Cambria Math" panose="02040503050406030204" pitchFamily="18" charset="0"/>
                      </a:rPr>
                      <m:t>.52</m:t>
                    </m:r>
                    <m:r>
                      <a:rPr lang="en-US" sz="2400" i="1">
                        <a:latin typeface="Cambria Math" panose="02040503050406030204" pitchFamily="18" charset="0"/>
                      </a:rPr>
                      <m:t>𝜎</m:t>
                    </m:r>
                  </m:oMath>
                </a14:m>
                <a:r>
                  <a:rPr lang="en-US" sz="2400" dirty="0">
                    <a:latin typeface="Helvetica" pitchFamily="2" charset="0"/>
                  </a:rPr>
                  <a:t> </a:t>
                </a:r>
                <a14:m>
                  <m:oMath xmlns:m="http://schemas.openxmlformats.org/officeDocument/2006/math">
                    <m:r>
                      <m:rPr>
                        <m:nor/>
                      </m:rPr>
                      <a:rPr lang="en-US" sz="2400" dirty="0"/>
                      <m:t>excess</m:t>
                    </m:r>
                  </m:oMath>
                </a14:m>
                <a:endParaRPr lang="en-US" sz="2400" dirty="0">
                  <a:latin typeface="Helvetica" pitchFamily="2" charset="0"/>
                </a:endParaRPr>
              </a:p>
            </p:txBody>
          </p:sp>
        </mc:Choice>
        <mc:Fallback xmlns="">
          <p:sp>
            <p:nvSpPr>
              <p:cNvPr id="10" name="TextBox 9">
                <a:extLst>
                  <a:ext uri="{FF2B5EF4-FFF2-40B4-BE49-F238E27FC236}">
                    <a16:creationId xmlns:a16="http://schemas.microsoft.com/office/drawing/2014/main" id="{92B0AD27-948D-7829-0A8C-F669E448CFF7}"/>
                  </a:ext>
                </a:extLst>
              </p:cNvPr>
              <p:cNvSpPr txBox="1">
                <a:spLocks noRot="1" noChangeAspect="1" noMove="1" noResize="1" noEditPoints="1" noAdjustHandles="1" noChangeArrowheads="1" noChangeShapeType="1" noTextEdit="1"/>
              </p:cNvSpPr>
              <p:nvPr/>
            </p:nvSpPr>
            <p:spPr>
              <a:xfrm>
                <a:off x="1164615" y="5933637"/>
                <a:ext cx="9862765" cy="490199"/>
              </a:xfrm>
              <a:prstGeom prst="rect">
                <a:avLst/>
              </a:prstGeom>
              <a:blipFill>
                <a:blip r:embed="rId6"/>
                <a:stretch>
                  <a:fillRect l="-1928" t="-7692" b="-25641"/>
                </a:stretch>
              </a:blipFill>
            </p:spPr>
            <p:txBody>
              <a:bodyPr/>
              <a:lstStyle/>
              <a:p>
                <a:r>
                  <a:rPr lang="en-US">
                    <a:noFill/>
                  </a:rPr>
                  <a:t> </a:t>
                </a:r>
              </a:p>
            </p:txBody>
          </p:sp>
        </mc:Fallback>
      </mc:AlternateContent>
      <p:pic>
        <p:nvPicPr>
          <p:cNvPr id="12" name="Picture 11">
            <a:extLst>
              <a:ext uri="{FF2B5EF4-FFF2-40B4-BE49-F238E27FC236}">
                <a16:creationId xmlns:a16="http://schemas.microsoft.com/office/drawing/2014/main" id="{63B181F9-798C-1F92-7D08-4E735D46D4B2}"/>
              </a:ext>
            </a:extLst>
          </p:cNvPr>
          <p:cNvPicPr>
            <a:picLocks noChangeAspect="1"/>
          </p:cNvPicPr>
          <p:nvPr/>
        </p:nvPicPr>
        <p:blipFill>
          <a:blip r:embed="rId7"/>
          <a:stretch>
            <a:fillRect/>
          </a:stretch>
        </p:blipFill>
        <p:spPr>
          <a:xfrm>
            <a:off x="9240591" y="1241067"/>
            <a:ext cx="1476237" cy="680535"/>
          </a:xfrm>
          <a:prstGeom prst="rect">
            <a:avLst/>
          </a:prstGeom>
        </p:spPr>
      </p:pic>
    </p:spTree>
    <p:extLst>
      <p:ext uri="{BB962C8B-B14F-4D97-AF65-F5344CB8AC3E}">
        <p14:creationId xmlns:p14="http://schemas.microsoft.com/office/powerpoint/2010/main" val="3895313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theme/theme1.xml><?xml version="1.0" encoding="utf-8"?>
<a:theme xmlns:a="http://schemas.openxmlformats.org/drawingml/2006/main" name="Main Theme">
  <a:themeElements>
    <a:clrScheme name="MIT 1">
      <a:dk1>
        <a:srgbClr val="000000"/>
      </a:dk1>
      <a:lt1>
        <a:srgbClr val="FFFFFF"/>
      </a:lt1>
      <a:dk2>
        <a:srgbClr val="750014"/>
      </a:dk2>
      <a:lt2>
        <a:srgbClr val="F2F3F8"/>
      </a:lt2>
      <a:accent1>
        <a:srgbClr val="750014"/>
      </a:accent1>
      <a:accent2>
        <a:srgbClr val="FF1423"/>
      </a:accent2>
      <a:accent3>
        <a:srgbClr val="8B959E"/>
      </a:accent3>
      <a:accent4>
        <a:srgbClr val="40464C"/>
      </a:accent4>
      <a:accent5>
        <a:srgbClr val="1966FF"/>
      </a:accent5>
      <a:accent6>
        <a:srgbClr val="001980"/>
      </a:accent6>
      <a:hlink>
        <a:srgbClr val="FF1423"/>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rIns="0" rtlCol="0">
        <a:spAutoFit/>
      </a:bodyPr>
      <a:lstStyle>
        <a:defPPr algn="l">
          <a:defRPr dirty="0" smtClean="0">
            <a:effectLst/>
            <a:latin typeface="Helvetica" pitchFamily="2"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ck">
  <a:themeElements>
    <a:clrScheme name="MIT 1">
      <a:dk1>
        <a:srgbClr val="000000"/>
      </a:dk1>
      <a:lt1>
        <a:srgbClr val="FFFFFF"/>
      </a:lt1>
      <a:dk2>
        <a:srgbClr val="750014"/>
      </a:dk2>
      <a:lt2>
        <a:srgbClr val="F2F3F8"/>
      </a:lt2>
      <a:accent1>
        <a:srgbClr val="750014"/>
      </a:accent1>
      <a:accent2>
        <a:srgbClr val="FF1423"/>
      </a:accent2>
      <a:accent3>
        <a:srgbClr val="8B959E"/>
      </a:accent3>
      <a:accent4>
        <a:srgbClr val="40464C"/>
      </a:accent4>
      <a:accent5>
        <a:srgbClr val="1966FF"/>
      </a:accent5>
      <a:accent6>
        <a:srgbClr val="001980"/>
      </a:accent6>
      <a:hlink>
        <a:srgbClr val="FF1423"/>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rIns="0" rtlCol="0">
        <a:spAutoFit/>
      </a:bodyPr>
      <a:lstStyle>
        <a:defPPr algn="l">
          <a:defRPr dirty="0" smtClean="0">
            <a:effectLst/>
            <a:latin typeface="Helvetica" pitchFamily="2"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White – Red Text">
  <a:themeElements>
    <a:clrScheme name="MIT 1">
      <a:dk1>
        <a:srgbClr val="000000"/>
      </a:dk1>
      <a:lt1>
        <a:srgbClr val="FFFFFF"/>
      </a:lt1>
      <a:dk2>
        <a:srgbClr val="750014"/>
      </a:dk2>
      <a:lt2>
        <a:srgbClr val="F2F3F8"/>
      </a:lt2>
      <a:accent1>
        <a:srgbClr val="750014"/>
      </a:accent1>
      <a:accent2>
        <a:srgbClr val="FF1423"/>
      </a:accent2>
      <a:accent3>
        <a:srgbClr val="8B959E"/>
      </a:accent3>
      <a:accent4>
        <a:srgbClr val="40464C"/>
      </a:accent4>
      <a:accent5>
        <a:srgbClr val="1966FF"/>
      </a:accent5>
      <a:accent6>
        <a:srgbClr val="001980"/>
      </a:accent6>
      <a:hlink>
        <a:srgbClr val="FF1423"/>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rIns="0" rtlCol="0">
        <a:spAutoFit/>
      </a:bodyPr>
      <a:lstStyle>
        <a:defPPr algn="l">
          <a:defRPr dirty="0" smtClean="0">
            <a:effectLst/>
            <a:latin typeface="Helvetica" pitchFamily="2"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White – Gray Text">
  <a:themeElements>
    <a:clrScheme name="MIT 1">
      <a:dk1>
        <a:srgbClr val="000000"/>
      </a:dk1>
      <a:lt1>
        <a:srgbClr val="FFFFFF"/>
      </a:lt1>
      <a:dk2>
        <a:srgbClr val="750014"/>
      </a:dk2>
      <a:lt2>
        <a:srgbClr val="F2F3F8"/>
      </a:lt2>
      <a:accent1>
        <a:srgbClr val="750014"/>
      </a:accent1>
      <a:accent2>
        <a:srgbClr val="FF1423"/>
      </a:accent2>
      <a:accent3>
        <a:srgbClr val="8B959E"/>
      </a:accent3>
      <a:accent4>
        <a:srgbClr val="40464C"/>
      </a:accent4>
      <a:accent5>
        <a:srgbClr val="1966FF"/>
      </a:accent5>
      <a:accent6>
        <a:srgbClr val="001980"/>
      </a:accent6>
      <a:hlink>
        <a:srgbClr val="FF1423"/>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rIns="0" rtlCol="0">
        <a:spAutoFit/>
      </a:bodyPr>
      <a:lstStyle>
        <a:defPPr algn="l">
          <a:defRPr dirty="0" smtClean="0">
            <a:effectLst/>
            <a:latin typeface="Helvetica" pitchFamily="2"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16973</TotalTime>
  <Words>1736</Words>
  <Application>Microsoft Macintosh PowerPoint</Application>
  <PresentationFormat>Widescreen</PresentationFormat>
  <Paragraphs>86</Paragraphs>
  <Slides>14</Slides>
  <Notes>14</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14</vt:i4>
      </vt:variant>
    </vt:vector>
  </HeadingPairs>
  <TitlesOfParts>
    <vt:vector size="23" baseType="lpstr">
      <vt:lpstr>Arial</vt:lpstr>
      <vt:lpstr>Calibri</vt:lpstr>
      <vt:lpstr>Cambria Math</vt:lpstr>
      <vt:lpstr>Helvetica</vt:lpstr>
      <vt:lpstr>Menlo</vt:lpstr>
      <vt:lpstr>Main Theme</vt:lpstr>
      <vt:lpstr>Black</vt:lpstr>
      <vt:lpstr>White – Red Text</vt:lpstr>
      <vt:lpstr>White – Gray Text</vt:lpstr>
      <vt:lpstr>Random Number Generator from Atomospheric Muon Detection</vt:lpstr>
      <vt:lpstr>True Random Number Generator is Hard to Come By</vt:lpstr>
      <vt:lpstr>Atmospheric Muons are Produced from Random Cosmic Rays</vt:lpstr>
      <vt:lpstr>Experimental Setup</vt:lpstr>
      <vt:lpstr>Various Statistical Tests for Randomness</vt:lpstr>
      <vt:lpstr>Non-parametric Bootstrap for Error Analysis</vt:lpstr>
      <vt:lpstr>Monobit Frequency and Cumulative Frequency</vt:lpstr>
      <vt:lpstr>Sequence Test</vt:lpstr>
      <vt:lpstr>Autocorrelation Function</vt:lpstr>
      <vt:lpstr>Shannon Entropy</vt:lpstr>
      <vt:lpstr>Compression Ratio</vt:lpstr>
      <vt:lpstr>Lempel-Ziv Complexity</vt:lpstr>
      <vt:lpstr>Angular Dependence</vt:lpstr>
      <vt:lpstr>Conclusion: A True Random Number Generator!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Opus 4</dc:creator>
  <cp:keywords/>
  <dc:description/>
  <cp:lastModifiedBy>Yongao Hu</cp:lastModifiedBy>
  <cp:revision>467</cp:revision>
  <dcterms:created xsi:type="dcterms:W3CDTF">2023-07-31T14:39:43Z</dcterms:created>
  <dcterms:modified xsi:type="dcterms:W3CDTF">2025-04-28T14:53:30Z</dcterms:modified>
  <cp:category/>
</cp:coreProperties>
</file>