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28"/>
  </p:notesMasterIdLst>
  <p:sldIdLst>
    <p:sldId id="256" r:id="rId2"/>
    <p:sldId id="258" r:id="rId3"/>
    <p:sldId id="260" r:id="rId4"/>
    <p:sldId id="262" r:id="rId5"/>
    <p:sldId id="27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82" r:id="rId16"/>
    <p:sldId id="271" r:id="rId17"/>
    <p:sldId id="293" r:id="rId18"/>
    <p:sldId id="294" r:id="rId19"/>
    <p:sldId id="295" r:id="rId20"/>
    <p:sldId id="296" r:id="rId21"/>
    <p:sldId id="297" r:id="rId22"/>
    <p:sldId id="301" r:id="rId23"/>
    <p:sldId id="298" r:id="rId24"/>
    <p:sldId id="299" r:id="rId25"/>
    <p:sldId id="300" r:id="rId26"/>
    <p:sldId id="283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16D4D0-CBC5-4F6B-B18B-744514246726}">
  <a:tblStyle styleId="{1416D4D0-CBC5-4F6B-B18B-7445142467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91" autoAdjust="0"/>
  </p:normalViewPr>
  <p:slideViewPr>
    <p:cSldViewPr snapToGrid="0">
      <p:cViewPr varScale="1">
        <p:scale>
          <a:sx n="91" d="100"/>
          <a:sy n="91" d="100"/>
        </p:scale>
        <p:origin x="7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199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275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012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355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474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308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110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848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518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405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701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9116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181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5360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972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853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499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71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Consolas" panose="020B0609020204030204" pitchFamily="49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latin typeface="Consolas" panose="020B06090202040302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nsolas" panose="020B06090202040302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Consolas" panose="020B06090202040302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Consolas" panose="020B06090202040302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Consolas" panose="020B06090202040302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Consolas" panose="020B0609020204030204" pitchFamily="49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"/>
              </a:defRPr>
            </a:lvl1pPr>
          </a:lstStyle>
          <a:p>
            <a:endParaRPr dirty="0"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nsolas" panose="020B06090202040302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nsolas" panose="020B0609020204030204" pitchFamily="49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Consolas" panose="020B06090202040302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Consolas" panose="020B06090202040302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Consolas" panose="020B06090202040302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Consolas" panose="020B06090202040302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nsolas" panose="020B06090202040302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latin typeface="Consolas" panose="020B0609020204030204" pitchFamily="49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6" r:id="rId5"/>
    <p:sldLayoutId id="2147483658" r:id="rId6"/>
    <p:sldLayoutId id="2147483659" r:id="rId7"/>
    <p:sldLayoutId id="2147483661" r:id="rId8"/>
    <p:sldLayoutId id="2147483663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onsolas" panose="020B0609020204030204" pitchFamily="49" charset="0"/>
          <a:ea typeface="Consolas" panose="020B0609020204030204" pitchFamily="49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3521963" y="1141393"/>
            <a:ext cx="2280355" cy="384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</a:rPr>
              <a:t>BÁO CÁO CUỐI KỲ</a:t>
            </a:r>
          </a:p>
        </p:txBody>
      </p:sp>
      <p:pic>
        <p:nvPicPr>
          <p:cNvPr id="200" name="Picture 199" descr="Khoa Công nghệ Thông tin">
            <a:extLst>
              <a:ext uri="{FF2B5EF4-FFF2-40B4-BE49-F238E27FC236}">
                <a16:creationId xmlns:a16="http://schemas.microsoft.com/office/drawing/2014/main" id="{5555B243-6B10-4496-9E62-89EDF5D0338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703" y="279288"/>
            <a:ext cx="981074" cy="89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3894B9-1FD9-4353-9834-03FCD149E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23" y="279288"/>
            <a:ext cx="1260216" cy="97207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8104D1B-A93E-42B6-B023-4D325CAA9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261" y="494626"/>
            <a:ext cx="5893478" cy="541402"/>
          </a:xfrm>
        </p:spPr>
        <p:txBody>
          <a:bodyPr/>
          <a:lstStyle/>
          <a:p>
            <a:pPr algn="ctr"/>
            <a:r>
              <a:rPr lang="en-US" sz="2400" b="1">
                <a:solidFill>
                  <a:schemeClr val="accent2">
                    <a:lumMod val="25000"/>
                  </a:schemeClr>
                </a:solidFill>
              </a:rPr>
              <a:t>ĐẠI HỌC S</a:t>
            </a:r>
            <a:r>
              <a:rPr lang="vi-VN" sz="2400" b="1">
                <a:solidFill>
                  <a:schemeClr val="accent2">
                    <a:lumMod val="25000"/>
                  </a:schemeClr>
                </a:solidFill>
              </a:rPr>
              <a:t>Ư</a:t>
            </a:r>
            <a:r>
              <a:rPr lang="en-US" sz="2400" b="1">
                <a:solidFill>
                  <a:schemeClr val="accent2">
                    <a:lumMod val="25000"/>
                  </a:schemeClr>
                </a:solidFill>
              </a:rPr>
              <a:t> PHẠM KỸ THUẬT TP.HCM</a:t>
            </a:r>
            <a:br>
              <a:rPr lang="en-US" sz="2400" b="1">
                <a:solidFill>
                  <a:schemeClr val="accent2">
                    <a:lumMod val="25000"/>
                  </a:schemeClr>
                </a:solidFill>
              </a:rPr>
            </a:br>
            <a:r>
              <a:rPr lang="en-US" sz="2400" b="1">
                <a:solidFill>
                  <a:schemeClr val="accent2">
                    <a:lumMod val="25000"/>
                  </a:schemeClr>
                </a:solidFill>
              </a:rPr>
              <a:t>KHOA CÔNG NGHỆ THÔNG TIN</a:t>
            </a:r>
          </a:p>
        </p:txBody>
      </p:sp>
      <p:sp>
        <p:nvSpPr>
          <p:cNvPr id="204" name="Google Shape;1885;p35">
            <a:extLst>
              <a:ext uri="{FF2B5EF4-FFF2-40B4-BE49-F238E27FC236}">
                <a16:creationId xmlns:a16="http://schemas.microsoft.com/office/drawing/2014/main" id="{52085660-45D5-400F-97E2-0944207CACF3}"/>
              </a:ext>
            </a:extLst>
          </p:cNvPr>
          <p:cNvSpPr txBox="1">
            <a:spLocks/>
          </p:cNvSpPr>
          <p:nvPr/>
        </p:nvSpPr>
        <p:spPr>
          <a:xfrm>
            <a:off x="496541" y="1800702"/>
            <a:ext cx="8331200" cy="541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/>
            <a:r>
              <a:rPr lang="en-US" sz="3200" err="1">
                <a:solidFill>
                  <a:srgbClr val="C00000"/>
                </a:solidFill>
              </a:rPr>
              <a:t>Đề</a:t>
            </a:r>
            <a:r>
              <a:rPr lang="en-US" sz="3200">
                <a:solidFill>
                  <a:srgbClr val="C00000"/>
                </a:solidFill>
              </a:rPr>
              <a:t> </a:t>
            </a:r>
            <a:r>
              <a:rPr lang="en-US" sz="3200" err="1">
                <a:solidFill>
                  <a:srgbClr val="C00000"/>
                </a:solidFill>
              </a:rPr>
              <a:t>tài</a:t>
            </a:r>
            <a:endParaRPr lang="en-US" sz="3200">
              <a:solidFill>
                <a:srgbClr val="C00000"/>
              </a:solidFill>
            </a:endParaRPr>
          </a:p>
          <a:p>
            <a:pPr algn="ctr"/>
            <a:r>
              <a:rPr lang="en-US" sz="3200" b="1">
                <a:solidFill>
                  <a:srgbClr val="C00000"/>
                </a:solidFill>
              </a:rPr>
              <a:t>ỨNG DỤNG QUẢN LÝ QUÁN BIDA</a:t>
            </a:r>
          </a:p>
        </p:txBody>
      </p:sp>
      <p:sp>
        <p:nvSpPr>
          <p:cNvPr id="205" name="Google Shape;1885;p35">
            <a:extLst>
              <a:ext uri="{FF2B5EF4-FFF2-40B4-BE49-F238E27FC236}">
                <a16:creationId xmlns:a16="http://schemas.microsoft.com/office/drawing/2014/main" id="{D144758C-F4CF-4FB8-B3F6-A53F6DABF55C}"/>
              </a:ext>
            </a:extLst>
          </p:cNvPr>
          <p:cNvSpPr txBox="1">
            <a:spLocks/>
          </p:cNvSpPr>
          <p:nvPr/>
        </p:nvSpPr>
        <p:spPr>
          <a:xfrm>
            <a:off x="912331" y="3418611"/>
            <a:ext cx="3840291" cy="1474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US" sz="2000" err="1">
                <a:solidFill>
                  <a:schemeClr val="accent2">
                    <a:lumMod val="25000"/>
                  </a:schemeClr>
                </a:solidFill>
              </a:rPr>
              <a:t>Môn</a:t>
            </a:r>
            <a:r>
              <a:rPr lang="en-US" sz="2000">
                <a:solidFill>
                  <a:schemeClr val="accent2">
                    <a:lumMod val="25000"/>
                  </a:schemeClr>
                </a:solidFill>
              </a:rPr>
              <a:t> </a:t>
            </a:r>
            <a:r>
              <a:rPr lang="en-US" sz="2000" err="1">
                <a:solidFill>
                  <a:schemeClr val="accent2">
                    <a:lumMod val="25000"/>
                  </a:schemeClr>
                </a:solidFill>
              </a:rPr>
              <a:t>học</a:t>
            </a:r>
            <a:r>
              <a:rPr lang="en-US" sz="2000">
                <a:solidFill>
                  <a:schemeClr val="accent2">
                    <a:lumMod val="25000"/>
                  </a:schemeClr>
                </a:solidFill>
              </a:rPr>
              <a:t>: </a:t>
            </a:r>
            <a:r>
              <a:rPr lang="en-US" sz="2000" err="1">
                <a:solidFill>
                  <a:schemeClr val="accent2">
                    <a:lumMod val="25000"/>
                  </a:schemeClr>
                </a:solidFill>
              </a:rPr>
              <a:t>Hệ</a:t>
            </a:r>
            <a:r>
              <a:rPr lang="en-US" sz="2000">
                <a:solidFill>
                  <a:schemeClr val="accent2">
                    <a:lumMod val="25000"/>
                  </a:schemeClr>
                </a:solidFill>
              </a:rPr>
              <a:t> </a:t>
            </a:r>
            <a:r>
              <a:rPr lang="en-US" sz="2000" err="1">
                <a:solidFill>
                  <a:schemeClr val="accent2">
                    <a:lumMod val="25000"/>
                  </a:schemeClr>
                </a:solidFill>
              </a:rPr>
              <a:t>quản</a:t>
            </a:r>
            <a:r>
              <a:rPr lang="en-US" sz="2000">
                <a:solidFill>
                  <a:schemeClr val="accent2">
                    <a:lumMod val="25000"/>
                  </a:schemeClr>
                </a:solidFill>
              </a:rPr>
              <a:t> </a:t>
            </a:r>
            <a:r>
              <a:rPr lang="en-US" sz="2000" err="1">
                <a:solidFill>
                  <a:schemeClr val="accent2">
                    <a:lumMod val="25000"/>
                  </a:schemeClr>
                </a:solidFill>
              </a:rPr>
              <a:t>trị</a:t>
            </a:r>
            <a:r>
              <a:rPr lang="en-US" sz="2000">
                <a:solidFill>
                  <a:schemeClr val="accent2">
                    <a:lumMod val="25000"/>
                  </a:schemeClr>
                </a:solidFill>
              </a:rPr>
              <a:t> CSDL</a:t>
            </a:r>
          </a:p>
          <a:p>
            <a:pPr algn="l"/>
            <a:r>
              <a:rPr lang="en-US" sz="2000">
                <a:solidFill>
                  <a:schemeClr val="accent2">
                    <a:lumMod val="25000"/>
                  </a:schemeClr>
                </a:solidFill>
              </a:rPr>
              <a:t>GVHD: TS.NGUYỄN THÀNH S</a:t>
            </a:r>
            <a:r>
              <a:rPr lang="vi-VN" sz="2000">
                <a:solidFill>
                  <a:schemeClr val="accent2">
                    <a:lumMod val="25000"/>
                  </a:schemeClr>
                </a:solidFill>
              </a:rPr>
              <a:t>Ơ</a:t>
            </a:r>
            <a:r>
              <a:rPr lang="en-US" sz="2000">
                <a:solidFill>
                  <a:schemeClr val="accent2">
                    <a:lumMod val="25000"/>
                  </a:schemeClr>
                </a:solidFill>
              </a:rPr>
              <a:t>N</a:t>
            </a:r>
          </a:p>
          <a:p>
            <a:pPr algn="l"/>
            <a:r>
              <a:rPr lang="en-US" sz="2000">
                <a:solidFill>
                  <a:schemeClr val="accent2">
                    <a:lumMod val="25000"/>
                  </a:schemeClr>
                </a:solidFill>
              </a:rPr>
              <a:t>THỰC HIỆN: NHÓM 12</a:t>
            </a:r>
          </a:p>
          <a:p>
            <a:pPr algn="l"/>
            <a:endParaRPr lang="en-US" sz="180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206" name="Google Shape;1885;p35">
            <a:extLst>
              <a:ext uri="{FF2B5EF4-FFF2-40B4-BE49-F238E27FC236}">
                <a16:creationId xmlns:a16="http://schemas.microsoft.com/office/drawing/2014/main" id="{7C635051-3C9F-4B2D-8FD3-C59EA85ED692}"/>
              </a:ext>
            </a:extLst>
          </p:cNvPr>
          <p:cNvSpPr txBox="1">
            <a:spLocks/>
          </p:cNvSpPr>
          <p:nvPr/>
        </p:nvSpPr>
        <p:spPr>
          <a:xfrm>
            <a:off x="5126216" y="3404200"/>
            <a:ext cx="3443113" cy="1474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/>
            <a:r>
              <a:rPr lang="en-US" sz="1600">
                <a:solidFill>
                  <a:srgbClr val="00B050"/>
                </a:solidFill>
              </a:rPr>
              <a:t>THÀNH VIÊN NHÓM 12</a:t>
            </a:r>
          </a:p>
          <a:p>
            <a:pPr algn="ctr"/>
            <a:r>
              <a:rPr lang="en-US" sz="1600">
                <a:solidFill>
                  <a:srgbClr val="0070C0"/>
                </a:solidFill>
              </a:rPr>
              <a:t>VÕ ĐÌNH VĨNH CH</a:t>
            </a:r>
            <a:r>
              <a:rPr lang="vi-VN" sz="1600">
                <a:solidFill>
                  <a:srgbClr val="0070C0"/>
                </a:solidFill>
              </a:rPr>
              <a:t>Ư</a:t>
            </a:r>
            <a:r>
              <a:rPr lang="en-US" sz="1600">
                <a:solidFill>
                  <a:srgbClr val="0070C0"/>
                </a:solidFill>
              </a:rPr>
              <a:t>ƠNG</a:t>
            </a:r>
          </a:p>
          <a:p>
            <a:pPr algn="ctr"/>
            <a:r>
              <a:rPr lang="en-US" sz="1600">
                <a:solidFill>
                  <a:srgbClr val="0070C0"/>
                </a:solidFill>
              </a:rPr>
              <a:t>TÔN THẤT GIA BẢO</a:t>
            </a:r>
          </a:p>
          <a:p>
            <a:pPr algn="ctr"/>
            <a:r>
              <a:rPr lang="en-US" sz="1600">
                <a:solidFill>
                  <a:srgbClr val="0070C0"/>
                </a:solidFill>
              </a:rPr>
              <a:t>D</a:t>
            </a:r>
            <a:r>
              <a:rPr lang="vi-VN" sz="1600">
                <a:solidFill>
                  <a:srgbClr val="0070C0"/>
                </a:solidFill>
              </a:rPr>
              <a:t>Ư</a:t>
            </a:r>
            <a:r>
              <a:rPr lang="en-US" sz="1600">
                <a:solidFill>
                  <a:srgbClr val="0070C0"/>
                </a:solidFill>
              </a:rPr>
              <a:t>ƠNG THANH TUẤN</a:t>
            </a:r>
          </a:p>
          <a:p>
            <a:pPr algn="ctr"/>
            <a:r>
              <a:rPr lang="en-US" sz="1600">
                <a:solidFill>
                  <a:srgbClr val="0070C0"/>
                </a:solidFill>
              </a:rPr>
              <a:t>NGUYỄN ĐỨC TOÀN</a:t>
            </a:r>
          </a:p>
          <a:p>
            <a:pPr algn="l"/>
            <a:endParaRPr lang="en-US" sz="1800">
              <a:solidFill>
                <a:schemeClr val="accent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2008867" y="132888"/>
            <a:ext cx="336230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n-US" b="1">
                <a:latin typeface="Consolas" panose="020B0609020204030204" pitchFamily="49" charset="0"/>
              </a:rPr>
              <a:t>STORED PROCEDURE</a:t>
            </a:r>
            <a:br>
              <a:rPr lang="en-US">
                <a:latin typeface="Consolas" panose="020B0609020204030204" pitchFamily="49" charset="0"/>
              </a:rPr>
            </a:br>
            <a:br>
              <a:rPr lang="en-US">
                <a:latin typeface="Consolas" panose="020B0609020204030204" pitchFamily="49" charset="0"/>
              </a:rPr>
            </a:b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5CDC00-06A8-4956-B171-F7AB2784595A}"/>
              </a:ext>
            </a:extLst>
          </p:cNvPr>
          <p:cNvSpPr/>
          <p:nvPr/>
        </p:nvSpPr>
        <p:spPr>
          <a:xfrm>
            <a:off x="236483" y="913609"/>
            <a:ext cx="8035158" cy="206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1200"/>
              </a:spcAft>
            </a:pPr>
            <a:r>
              <a:rPr lang="en-US" sz="2000" b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+ Các THỦ TỤC xem, thêm, sửa, xóa dữ liệu ở các bảng</a:t>
            </a:r>
          </a:p>
          <a:p>
            <a:pPr marL="285750" indent="-285750">
              <a:lnSpc>
                <a:spcPct val="106000"/>
              </a:lnSpc>
              <a:spcAft>
                <a:spcPts val="1200"/>
              </a:spcAft>
              <a:buFontTx/>
              <a:buChar char="-"/>
            </a:pPr>
            <a:r>
              <a:rPr lang="en-US" sz="1600" b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Bảng Nhân Viên, Quản lí</a:t>
            </a:r>
          </a:p>
          <a:p>
            <a:pPr marL="285750" indent="-285750">
              <a:lnSpc>
                <a:spcPct val="106000"/>
              </a:lnSpc>
              <a:spcAft>
                <a:spcPts val="1200"/>
              </a:spcAft>
              <a:buFontTx/>
              <a:buChar char="-"/>
            </a:pPr>
            <a:r>
              <a:rPr lang="en-US" sz="1600" b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Bảng Khách Hàng</a:t>
            </a:r>
          </a:p>
          <a:p>
            <a:pPr marL="285750" indent="-285750">
              <a:lnSpc>
                <a:spcPct val="106000"/>
              </a:lnSpc>
              <a:spcAft>
                <a:spcPts val="1200"/>
              </a:spcAft>
              <a:buFontTx/>
              <a:buChar char="-"/>
            </a:pPr>
            <a:r>
              <a:rPr lang="en-US" sz="1600" b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Bảng Biên Lai</a:t>
            </a:r>
          </a:p>
          <a:p>
            <a:pPr marL="285750" indent="-285750">
              <a:lnSpc>
                <a:spcPct val="106000"/>
              </a:lnSpc>
              <a:spcAft>
                <a:spcPts val="1200"/>
              </a:spcAft>
              <a:buFontTx/>
              <a:buChar char="-"/>
            </a:pPr>
            <a:r>
              <a:rPr lang="en-US" sz="1600" b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Bảng Bàn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1C1717-260B-43A1-8E47-1AECFA369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601" y="1682066"/>
            <a:ext cx="5413923" cy="298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6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2008867" y="132888"/>
            <a:ext cx="336230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n-US" b="1">
                <a:latin typeface="Consolas" panose="020B0609020204030204" pitchFamily="49" charset="0"/>
              </a:rPr>
              <a:t>STORED PROCEDURE</a:t>
            </a:r>
            <a:br>
              <a:rPr lang="en-US">
                <a:latin typeface="Consolas" panose="020B0609020204030204" pitchFamily="49" charset="0"/>
              </a:rPr>
            </a:br>
            <a:br>
              <a:rPr lang="en-US">
                <a:latin typeface="Consolas" panose="020B0609020204030204" pitchFamily="49" charset="0"/>
              </a:rPr>
            </a:b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6A1946-3091-4EEA-97CF-63CBA2F5D016}"/>
              </a:ext>
            </a:extLst>
          </p:cNvPr>
          <p:cNvSpPr/>
          <p:nvPr/>
        </p:nvSpPr>
        <p:spPr>
          <a:xfrm>
            <a:off x="731359" y="786810"/>
            <a:ext cx="2958662" cy="3801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>
              <a:lnSpc>
                <a:spcPct val="106000"/>
              </a:lnSpc>
              <a:spcAft>
                <a:spcPts val="1200"/>
              </a:spcAft>
            </a:pPr>
            <a:r>
              <a:rPr lang="en-US" sz="1100" b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 Xem Nhân Viên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PROCEDURE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sp_loadNV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TenNV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NamSinh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SDT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LuongNV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MaNV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NhanVien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>
              <a:lnSpc>
                <a:spcPct val="106000"/>
              </a:lnSpc>
              <a:spcAft>
                <a:spcPts val="1200"/>
              </a:spcAft>
            </a:pPr>
            <a:r>
              <a:rPr lang="en-US" sz="1100" b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 Thêm Nhân Viên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PROCEDURE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sp_AddNV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@maNV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@sdt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@namsinh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@ten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@luong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INTO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NhanVien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VALUES 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@maNV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@sdt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@namsinh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@ten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@luong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46E482-B6F4-4505-86E5-5A2F21ADB8FC}"/>
              </a:ext>
            </a:extLst>
          </p:cNvPr>
          <p:cNvSpPr/>
          <p:nvPr/>
        </p:nvSpPr>
        <p:spPr>
          <a:xfrm>
            <a:off x="4300512" y="786810"/>
            <a:ext cx="4572000" cy="39549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628650">
              <a:lnSpc>
                <a:spcPct val="106000"/>
              </a:lnSpc>
              <a:spcAft>
                <a:spcPts val="1200"/>
              </a:spcAft>
            </a:pPr>
            <a:r>
              <a:rPr lang="en-US" sz="1100" b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 Xóa Nhân Viên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PROCEDURE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sp_Delete_NV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@maNV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NhanVien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MaNV 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@maNV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1200"/>
              </a:spcAft>
            </a:pPr>
            <a:r>
              <a:rPr lang="en-US" sz="1100" b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>
              <a:lnSpc>
                <a:spcPct val="106000"/>
              </a:lnSpc>
              <a:spcAft>
                <a:spcPts val="1200"/>
              </a:spcAft>
            </a:pPr>
            <a:r>
              <a:rPr lang="en-US" sz="1100" b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 Sửa Nhân Viên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PROCEDURE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sp_Update_NV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@maNV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@sdt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@namsinh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@ten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@luong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10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NhanVien 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TenNV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@ten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SDT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@sdt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NamSinh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@namsinh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LuongNV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@luong 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MaNV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@maNV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001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2008867" y="132888"/>
            <a:ext cx="336230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n-US" b="1">
                <a:latin typeface="Consolas" panose="020B0609020204030204" pitchFamily="49" charset="0"/>
              </a:rPr>
              <a:t>STORED PROCEDURE</a:t>
            </a:r>
            <a:br>
              <a:rPr lang="en-US">
                <a:latin typeface="Consolas" panose="020B0609020204030204" pitchFamily="49" charset="0"/>
              </a:rPr>
            </a:br>
            <a:br>
              <a:rPr lang="en-US">
                <a:latin typeface="Consolas" panose="020B0609020204030204" pitchFamily="49" charset="0"/>
              </a:rPr>
            </a:b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03C8FE-1125-4522-9FD5-C07135BCFAA5}"/>
              </a:ext>
            </a:extLst>
          </p:cNvPr>
          <p:cNvSpPr/>
          <p:nvPr/>
        </p:nvSpPr>
        <p:spPr>
          <a:xfrm>
            <a:off x="-708058" y="863527"/>
            <a:ext cx="6593850" cy="92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06000"/>
              </a:lnSpc>
              <a:spcAft>
                <a:spcPts val="12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Các thủ tục Bắt đầu, Kết Thúc giờ chơi</a:t>
            </a:r>
          </a:p>
          <a:p>
            <a:pPr marL="1143000" lvl="2" indent="-228600">
              <a:lnSpc>
                <a:spcPct val="106000"/>
              </a:lnSpc>
              <a:spcAft>
                <a:spcPts val="12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Thêm Biên lai, Cập nhật thông tin bàn sau khi thanh toán.</a:t>
            </a:r>
            <a:endParaRPr lang="en-US" sz="11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5C8C9-DA90-4521-9521-A38E0A358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892" y="1784035"/>
            <a:ext cx="3912215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0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2008867" y="132888"/>
            <a:ext cx="336230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n-US" b="1">
                <a:latin typeface="Consolas" panose="020B0609020204030204" pitchFamily="49" charset="0"/>
              </a:rPr>
              <a:t>STORED PROCEDURE</a:t>
            </a:r>
            <a:br>
              <a:rPr lang="en-US">
                <a:latin typeface="Consolas" panose="020B0609020204030204" pitchFamily="49" charset="0"/>
              </a:rPr>
            </a:br>
            <a:br>
              <a:rPr lang="en-US">
                <a:latin typeface="Consolas" panose="020B0609020204030204" pitchFamily="49" charset="0"/>
              </a:rPr>
            </a:b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B3CC6-2896-481B-861F-AAC277C8DFB4}"/>
              </a:ext>
            </a:extLst>
          </p:cNvPr>
          <p:cNvSpPr/>
          <p:nvPr/>
        </p:nvSpPr>
        <p:spPr>
          <a:xfrm>
            <a:off x="457199" y="727046"/>
            <a:ext cx="4572000" cy="368940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ct val="106000"/>
              </a:lnSpc>
              <a:spcAft>
                <a:spcPts val="800"/>
              </a:spcAft>
            </a:pPr>
            <a:r>
              <a:rPr lang="en-US" sz="1000" b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 Bắt đầu tính giờ chơi</a:t>
            </a:r>
            <a:endParaRPr lang="en-US" sz="1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10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PROCEDURE</a:t>
            </a:r>
            <a:r>
              <a:rPr lang="en-US" sz="10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sp_StartGame</a:t>
            </a:r>
            <a:endParaRPr lang="en-US" sz="1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0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@maban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endParaRPr lang="en-US" sz="1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endParaRPr lang="en-US" sz="1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endParaRPr lang="en-US" sz="1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0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00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</a:t>
            </a:r>
            <a:r>
              <a:rPr lang="en-US" sz="10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Ban</a:t>
            </a:r>
            <a:endParaRPr lang="en-US" sz="1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0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0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TinhTrang </a:t>
            </a:r>
            <a:r>
              <a:rPr lang="en-US" sz="10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0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</a:t>
            </a:r>
            <a:r>
              <a:rPr lang="en-US" sz="10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0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GioBD </a:t>
            </a:r>
            <a:r>
              <a:rPr lang="en-US" sz="10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0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0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GETDATE</a:t>
            </a:r>
            <a:r>
              <a:rPr lang="en-US" sz="10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US" sz="1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0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10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MaBan</a:t>
            </a:r>
            <a:r>
              <a:rPr lang="en-US" sz="10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0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@maban</a:t>
            </a:r>
            <a:endParaRPr lang="en-US" sz="1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endParaRPr lang="en-US" sz="1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6000"/>
              </a:lnSpc>
              <a:spcAft>
                <a:spcPts val="800"/>
              </a:spcAft>
            </a:pPr>
            <a:r>
              <a:rPr lang="en-US" sz="800" b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 Kết thúc tính giờ chơi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PROCEDURE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sp_EndGame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@maban 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DECLARE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@dangchoi 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TinhTrang 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Ban 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MaBan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@maban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 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@dangchoi 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N'Bàn đang trống. Không thể kết thúc!'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80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Ban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TinhTrang 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GioKT 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GETDATE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MaBan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@maban 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endParaRPr lang="en-US" sz="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F8DD9-FAD3-4DD0-A0F0-BE43BDC03F0D}"/>
              </a:ext>
            </a:extLst>
          </p:cNvPr>
          <p:cNvSpPr/>
          <p:nvPr/>
        </p:nvSpPr>
        <p:spPr>
          <a:xfrm>
            <a:off x="4713890" y="1060928"/>
            <a:ext cx="4572000" cy="378712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ct val="106000"/>
              </a:lnSpc>
              <a:spcAft>
                <a:spcPts val="800"/>
              </a:spcAft>
            </a:pPr>
            <a:r>
              <a:rPr lang="en-US" sz="800" b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 Thêm Biên Lai sau khi thanh toán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PROCEDURE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sp_Add_Bill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@ma 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@tg 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@tien 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@nv 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@kh 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@start 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@end 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INTO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BienLai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MaBan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ThoiGian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TONGTIEN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MaNV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MaKH 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GioBD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GioKT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VALUES	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@ma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@tg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@tien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@nv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@kh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@start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@end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6000"/>
              </a:lnSpc>
              <a:spcAft>
                <a:spcPts val="800"/>
              </a:spcAft>
            </a:pP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6000"/>
              </a:lnSpc>
              <a:spcAft>
                <a:spcPts val="800"/>
              </a:spcAft>
            </a:pP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6000"/>
              </a:lnSpc>
            </a:pPr>
            <a:r>
              <a:rPr lang="en-US" sz="800" b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 </a:t>
            </a:r>
            <a:r>
              <a:rPr lang="en-US" sz="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Cập nhật thông tin bàn sau khi đã thanh toán ( xóa giờ BD, KT ) 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PROCEDURE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sp_Update_Ban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@maban 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80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Ban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GioBD 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GioKT 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MaBan</a:t>
            </a:r>
            <a:r>
              <a:rPr lang="en-US" sz="8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8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@maban</a:t>
            </a:r>
            <a:endParaRPr lang="en-US" sz="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endParaRPr lang="en-US" sz="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792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1945805" y="45058"/>
            <a:ext cx="336230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n-US" sz="3600" b="1">
                <a:latin typeface="Consolas" panose="020B0609020204030204" pitchFamily="49" charset="0"/>
              </a:rPr>
              <a:t>FUNTION</a:t>
            </a:r>
            <a:endParaRPr lang="en-US" sz="360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3A363-24DA-425A-AAD3-7A93664E5E6E}"/>
              </a:ext>
            </a:extLst>
          </p:cNvPr>
          <p:cNvSpPr/>
          <p:nvPr/>
        </p:nvSpPr>
        <p:spPr>
          <a:xfrm>
            <a:off x="269541" y="1050918"/>
            <a:ext cx="4190571" cy="311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6000"/>
              </a:lnSpc>
              <a:spcAft>
                <a:spcPts val="1200"/>
              </a:spcAft>
            </a:pPr>
            <a:r>
              <a:rPr lang="en-US" b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 Hàm tính TỔNG DOANH THU, tổng số biên lai.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7ED411-1607-4623-A2C7-3C9054607BFA}"/>
              </a:ext>
            </a:extLst>
          </p:cNvPr>
          <p:cNvSpPr/>
          <p:nvPr/>
        </p:nvSpPr>
        <p:spPr>
          <a:xfrm>
            <a:off x="269541" y="1774505"/>
            <a:ext cx="2954655" cy="311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6000"/>
              </a:lnSpc>
              <a:spcAft>
                <a:spcPts val="1200"/>
              </a:spcAft>
            </a:pPr>
            <a:r>
              <a:rPr lang="en-US" b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 Hàm tính Số lượng nhân viên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40FDF-74ED-4C59-9B62-206B806E400A}"/>
              </a:ext>
            </a:extLst>
          </p:cNvPr>
          <p:cNvSpPr/>
          <p:nvPr/>
        </p:nvSpPr>
        <p:spPr>
          <a:xfrm>
            <a:off x="269541" y="2424131"/>
            <a:ext cx="3438762" cy="311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6000"/>
              </a:lnSpc>
              <a:spcAft>
                <a:spcPts val="1200"/>
              </a:spcAft>
            </a:pPr>
            <a:r>
              <a:rPr lang="en-US" b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 Hàm tính Tổng lương của nhân viên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1FAD2-1F6D-48A5-A649-64A2E54FC6B6}"/>
              </a:ext>
            </a:extLst>
          </p:cNvPr>
          <p:cNvSpPr/>
          <p:nvPr/>
        </p:nvSpPr>
        <p:spPr>
          <a:xfrm>
            <a:off x="269541" y="2916259"/>
            <a:ext cx="2507418" cy="311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6000"/>
              </a:lnSpc>
              <a:spcAft>
                <a:spcPts val="1200"/>
              </a:spcAft>
            </a:pPr>
            <a:r>
              <a:rPr lang="en-US" b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 Hàm tính Số lượng Bàn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6FF719-BAE8-4A94-A02E-0E6230E1BC7F}"/>
              </a:ext>
            </a:extLst>
          </p:cNvPr>
          <p:cNvSpPr/>
          <p:nvPr/>
        </p:nvSpPr>
        <p:spPr>
          <a:xfrm>
            <a:off x="269541" y="3318683"/>
            <a:ext cx="3321743" cy="311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6000"/>
              </a:lnSpc>
              <a:spcAft>
                <a:spcPts val="1200"/>
              </a:spcAft>
            </a:pPr>
            <a:r>
              <a:rPr lang="en-US" b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 Hàm tính Số lượng Bàn Đang Chơi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CF6243-2519-4956-8701-17981B6F332D}"/>
              </a:ext>
            </a:extLst>
          </p:cNvPr>
          <p:cNvSpPr/>
          <p:nvPr/>
        </p:nvSpPr>
        <p:spPr>
          <a:xfrm>
            <a:off x="269541" y="3729272"/>
            <a:ext cx="4286751" cy="311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6000"/>
              </a:lnSpc>
              <a:spcAft>
                <a:spcPts val="1200"/>
              </a:spcAft>
            </a:pPr>
            <a:r>
              <a:rPr lang="en-US" b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 Hàm tính Tổng thời gian chơi của 1 bàn ( phút 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41A746-6F48-4166-9DF2-35A68C392DF1}"/>
              </a:ext>
            </a:extLst>
          </p:cNvPr>
          <p:cNvSpPr/>
          <p:nvPr/>
        </p:nvSpPr>
        <p:spPr>
          <a:xfrm>
            <a:off x="699684" y="4049923"/>
            <a:ext cx="4346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alibri" panose="020F0502020204030204" pitchFamily="34" charset="0"/>
                <a:ea typeface="Times New Roman" panose="02020603050405020304" pitchFamily="18" charset="0"/>
              </a:rPr>
              <a:t>+ Hàm tính Tiền chơi của 1 bàn, dựa trên thời gian chơi 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F11692-BA09-4A7E-B1A9-CCA2B4C51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63746"/>
            <a:ext cx="2918150" cy="6853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580968-0A3E-4078-8B66-2AFBDBDF8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655" y="1712889"/>
            <a:ext cx="1981477" cy="466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5E58E8-3212-43D6-8DAA-DD9C4F123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915" y="2327595"/>
            <a:ext cx="1924319" cy="6319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4DA184-4663-4C7B-80DE-192192D489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8915" y="3062413"/>
            <a:ext cx="1924319" cy="8166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92387B-9F9C-42D8-9C86-12240A6815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7037" y="4035654"/>
            <a:ext cx="2610214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30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923ACDC-8A9A-4248-B48F-FB4A07CDA23E}"/>
              </a:ext>
            </a:extLst>
          </p:cNvPr>
          <p:cNvGrpSpPr/>
          <p:nvPr/>
        </p:nvGrpSpPr>
        <p:grpSpPr>
          <a:xfrm>
            <a:off x="1429131" y="967541"/>
            <a:ext cx="3047171" cy="4007793"/>
            <a:chOff x="1408255" y="1062134"/>
            <a:chExt cx="3047171" cy="4007793"/>
          </a:xfrm>
        </p:grpSpPr>
        <p:sp>
          <p:nvSpPr>
            <p:cNvPr id="3501" name="Google Shape;3501;p61"/>
            <p:cNvSpPr/>
            <p:nvPr/>
          </p:nvSpPr>
          <p:spPr>
            <a:xfrm>
              <a:off x="1408255" y="1062134"/>
              <a:ext cx="3047171" cy="400779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61"/>
            <p:cNvSpPr/>
            <p:nvPr/>
          </p:nvSpPr>
          <p:spPr>
            <a:xfrm>
              <a:off x="1587062" y="1248011"/>
              <a:ext cx="2669628" cy="367082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4" name="Google Shape;3504;p61"/>
          <p:cNvSpPr txBox="1">
            <a:spLocks noGrp="1"/>
          </p:cNvSpPr>
          <p:nvPr>
            <p:ph type="subTitle" idx="2"/>
          </p:nvPr>
        </p:nvSpPr>
        <p:spPr>
          <a:xfrm>
            <a:off x="1970480" y="2631817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/>
              <a:t>Sở hữu tất cả các quyền trên CSDL, thuộc role </a:t>
            </a:r>
            <a:r>
              <a:rPr lang="en-US" sz="2000" i="1"/>
              <a:t>‘db_owner’</a:t>
            </a:r>
            <a:endParaRPr lang="en-US"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06" name="Google Shape;3506;p61"/>
          <p:cNvSpPr txBox="1">
            <a:spLocks noGrp="1"/>
          </p:cNvSpPr>
          <p:nvPr>
            <p:ph type="subTitle" idx="4"/>
          </p:nvPr>
        </p:nvSpPr>
        <p:spPr>
          <a:xfrm>
            <a:off x="1910367" y="1784514"/>
            <a:ext cx="2084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[quanlibida]</a:t>
            </a:r>
            <a:endParaRPr sz="1800"/>
          </a:p>
        </p:txBody>
      </p:sp>
      <p:sp>
        <p:nvSpPr>
          <p:cNvPr id="3507" name="Google Shape;3507;p61"/>
          <p:cNvSpPr txBox="1">
            <a:spLocks noGrp="1"/>
          </p:cNvSpPr>
          <p:nvPr>
            <p:ph type="title" idx="5"/>
          </p:nvPr>
        </p:nvSpPr>
        <p:spPr>
          <a:xfrm>
            <a:off x="1910367" y="1327314"/>
            <a:ext cx="208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lang="en-US"/>
              <a:t>uản Lí</a:t>
            </a:r>
            <a:endParaRPr/>
          </a:p>
        </p:txBody>
      </p:sp>
      <p:sp>
        <p:nvSpPr>
          <p:cNvPr id="21" name="Google Shape;2195;p40">
            <a:extLst>
              <a:ext uri="{FF2B5EF4-FFF2-40B4-BE49-F238E27FC236}">
                <a16:creationId xmlns:a16="http://schemas.microsoft.com/office/drawing/2014/main" id="{3A31C4AA-FD7F-485B-9108-A924ED4A5A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4767" y="61451"/>
            <a:ext cx="4092896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PHÂN QUYỀN TRÊN CSDL</a:t>
            </a:r>
            <a:endParaRPr b="1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E51B93-368C-447D-82D9-185B6BF66A9B}"/>
              </a:ext>
            </a:extLst>
          </p:cNvPr>
          <p:cNvGrpSpPr/>
          <p:nvPr/>
        </p:nvGrpSpPr>
        <p:grpSpPr>
          <a:xfrm>
            <a:off x="4778731" y="967540"/>
            <a:ext cx="3047171" cy="4007793"/>
            <a:chOff x="1408255" y="1062134"/>
            <a:chExt cx="3047171" cy="4007793"/>
          </a:xfrm>
        </p:grpSpPr>
        <p:sp>
          <p:nvSpPr>
            <p:cNvPr id="24" name="Google Shape;3501;p61">
              <a:extLst>
                <a:ext uri="{FF2B5EF4-FFF2-40B4-BE49-F238E27FC236}">
                  <a16:creationId xmlns:a16="http://schemas.microsoft.com/office/drawing/2014/main" id="{055235D9-2450-47C5-B0C6-CF651025E0E2}"/>
                </a:ext>
              </a:extLst>
            </p:cNvPr>
            <p:cNvSpPr/>
            <p:nvPr/>
          </p:nvSpPr>
          <p:spPr>
            <a:xfrm>
              <a:off x="1408255" y="1062134"/>
              <a:ext cx="3047171" cy="400779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02;p61">
              <a:extLst>
                <a:ext uri="{FF2B5EF4-FFF2-40B4-BE49-F238E27FC236}">
                  <a16:creationId xmlns:a16="http://schemas.microsoft.com/office/drawing/2014/main" id="{1ED1FFFF-3412-453A-8F93-D1B6C7D8564A}"/>
                </a:ext>
              </a:extLst>
            </p:cNvPr>
            <p:cNvSpPr/>
            <p:nvPr/>
          </p:nvSpPr>
          <p:spPr>
            <a:xfrm>
              <a:off x="1587062" y="1248011"/>
              <a:ext cx="2669628" cy="367082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3507;p61">
            <a:extLst>
              <a:ext uri="{FF2B5EF4-FFF2-40B4-BE49-F238E27FC236}">
                <a16:creationId xmlns:a16="http://schemas.microsoft.com/office/drawing/2014/main" id="{4C54693C-8985-496C-AF89-6B03BB987453}"/>
              </a:ext>
            </a:extLst>
          </p:cNvPr>
          <p:cNvSpPr txBox="1">
            <a:spLocks/>
          </p:cNvSpPr>
          <p:nvPr/>
        </p:nvSpPr>
        <p:spPr>
          <a:xfrm>
            <a:off x="5259966" y="1327314"/>
            <a:ext cx="2084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Consolas" panose="020B0609020204030204" pitchFamily="49" charset="0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/>
              <a:t>Nhân Viên</a:t>
            </a:r>
          </a:p>
        </p:txBody>
      </p:sp>
      <p:sp>
        <p:nvSpPr>
          <p:cNvPr id="28" name="Google Shape;3506;p61">
            <a:extLst>
              <a:ext uri="{FF2B5EF4-FFF2-40B4-BE49-F238E27FC236}">
                <a16:creationId xmlns:a16="http://schemas.microsoft.com/office/drawing/2014/main" id="{9AD301A2-F6D2-4B46-A430-E6D033A51459}"/>
              </a:ext>
            </a:extLst>
          </p:cNvPr>
          <p:cNvSpPr txBox="1">
            <a:spLocks/>
          </p:cNvSpPr>
          <p:nvPr/>
        </p:nvSpPr>
        <p:spPr>
          <a:xfrm>
            <a:off x="5259966" y="178451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/>
              <a:t>[nhavienbida]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ED324E-473E-4F42-A261-352C2D34F558}"/>
              </a:ext>
            </a:extLst>
          </p:cNvPr>
          <p:cNvSpPr/>
          <p:nvPr/>
        </p:nvSpPr>
        <p:spPr>
          <a:xfrm>
            <a:off x="4456373" y="2271745"/>
            <a:ext cx="3289487" cy="229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>
              <a:lnSpc>
                <a:spcPct val="106000"/>
              </a:lnSpc>
              <a:spcAft>
                <a:spcPts val="1200"/>
              </a:spcAft>
            </a:pPr>
            <a:r>
              <a:rPr lang="en-US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Có quyền </a:t>
            </a:r>
            <a:r>
              <a:rPr lang="en-US">
                <a:solidFill>
                  <a:srgbClr val="365F9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thực thi</a:t>
            </a:r>
            <a:r>
              <a:rPr lang="en-US">
                <a:solidFill>
                  <a:srgbClr val="1F497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 thủ tục, hàm ở giao diện chính</a:t>
            </a:r>
            <a:endParaRPr lang="en-US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6000"/>
              </a:lnSpc>
              <a:spcAft>
                <a:spcPts val="1200"/>
              </a:spcAft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KHÔNG</a:t>
            </a:r>
            <a:r>
              <a:rPr lang="en-US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có quyền ở giao diện quản lí</a:t>
            </a:r>
            <a:endParaRPr lang="en-US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6000"/>
              </a:lnSpc>
              <a:spcAft>
                <a:spcPts val="1200"/>
              </a:spcAft>
            </a:pPr>
            <a:r>
              <a:rPr lang="en-US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Bảng NhanVien: chỉ có quyền </a:t>
            </a:r>
            <a:r>
              <a:rPr lang="en-US">
                <a:solidFill>
                  <a:srgbClr val="365F9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</a:t>
            </a:r>
            <a:r>
              <a:rPr lang="en-US">
                <a:solidFill>
                  <a:srgbClr val="1F497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 cột MaNV, TenNV</a:t>
            </a:r>
            <a:endParaRPr lang="en-US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6000"/>
              </a:lnSpc>
              <a:spcAft>
                <a:spcPts val="1200"/>
              </a:spcAft>
            </a:pPr>
            <a:r>
              <a:rPr lang="en-US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Bảng KhachHang: có quyền </a:t>
            </a:r>
            <a:r>
              <a:rPr lang="en-US">
                <a:solidFill>
                  <a:srgbClr val="365F9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</a:t>
            </a:r>
            <a:endParaRPr lang="en-US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6000"/>
              </a:lnSpc>
              <a:spcAft>
                <a:spcPts val="1200"/>
              </a:spcAft>
            </a:pPr>
            <a:r>
              <a:rPr lang="en-US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Bảng Ban: có quyền </a:t>
            </a:r>
            <a:r>
              <a:rPr lang="en-US">
                <a:solidFill>
                  <a:srgbClr val="365F9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</a:t>
            </a:r>
            <a:r>
              <a:rPr lang="en-US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>
                <a:solidFill>
                  <a:srgbClr val="365F9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INSERT</a:t>
            </a:r>
            <a:endParaRPr lang="en-US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2911539" y="941564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Demo!</a:t>
            </a:r>
            <a:endParaRPr sz="100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3EF3E9-631B-444B-A924-485963B51B93}"/>
              </a:ext>
            </a:extLst>
          </p:cNvPr>
          <p:cNvGrpSpPr/>
          <p:nvPr/>
        </p:nvGrpSpPr>
        <p:grpSpPr>
          <a:xfrm>
            <a:off x="37667" y="88541"/>
            <a:ext cx="854156" cy="769416"/>
            <a:chOff x="1135991" y="111097"/>
            <a:chExt cx="1342489" cy="1430203"/>
          </a:xfrm>
        </p:grpSpPr>
        <p:grpSp>
          <p:nvGrpSpPr>
            <p:cNvPr id="7" name="Google Shape;2162;p39">
              <a:extLst>
                <a:ext uri="{FF2B5EF4-FFF2-40B4-BE49-F238E27FC236}">
                  <a16:creationId xmlns:a16="http://schemas.microsoft.com/office/drawing/2014/main" id="{CA662E0E-838E-4167-8D0F-287C83B6141C}"/>
                </a:ext>
              </a:extLst>
            </p:cNvPr>
            <p:cNvGrpSpPr/>
            <p:nvPr/>
          </p:nvGrpSpPr>
          <p:grpSpPr>
            <a:xfrm>
              <a:off x="1135991" y="111097"/>
              <a:ext cx="1342489" cy="1430203"/>
              <a:chOff x="3614228" y="234880"/>
              <a:chExt cx="1915500" cy="1915500"/>
            </a:xfrm>
          </p:grpSpPr>
          <p:sp>
            <p:nvSpPr>
              <p:cNvPr id="9" name="Google Shape;2163;p39">
                <a:extLst>
                  <a:ext uri="{FF2B5EF4-FFF2-40B4-BE49-F238E27FC236}">
                    <a16:creationId xmlns:a16="http://schemas.microsoft.com/office/drawing/2014/main" id="{8594650C-AF6E-494D-8CA8-DB2F45917786}"/>
                  </a:ext>
                </a:extLst>
              </p:cNvPr>
              <p:cNvSpPr/>
              <p:nvPr/>
            </p:nvSpPr>
            <p:spPr>
              <a:xfrm>
                <a:off x="3614228" y="234880"/>
                <a:ext cx="1915500" cy="19155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164;p39">
                <a:extLst>
                  <a:ext uri="{FF2B5EF4-FFF2-40B4-BE49-F238E27FC236}">
                    <a16:creationId xmlns:a16="http://schemas.microsoft.com/office/drawing/2014/main" id="{920FDCAF-3C7E-474B-B8E3-E4E3CEB9CDB2}"/>
                  </a:ext>
                </a:extLst>
              </p:cNvPr>
              <p:cNvSpPr/>
              <p:nvPr/>
            </p:nvSpPr>
            <p:spPr>
              <a:xfrm>
                <a:off x="3869711" y="490401"/>
                <a:ext cx="1404000" cy="14040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2148;p37">
              <a:extLst>
                <a:ext uri="{FF2B5EF4-FFF2-40B4-BE49-F238E27FC236}">
                  <a16:creationId xmlns:a16="http://schemas.microsoft.com/office/drawing/2014/main" id="{213F108B-2021-476E-A9E2-1D9499386393}"/>
                </a:ext>
              </a:extLst>
            </p:cNvPr>
            <p:cNvSpPr txBox="1">
              <a:spLocks/>
            </p:cNvSpPr>
            <p:nvPr/>
          </p:nvSpPr>
          <p:spPr>
            <a:xfrm>
              <a:off x="1578448" y="644925"/>
              <a:ext cx="457200" cy="3474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5400"/>
                <a:t>3</a:t>
              </a:r>
            </a:p>
          </p:txBody>
        </p:sp>
      </p:grpSp>
      <p:grpSp>
        <p:nvGrpSpPr>
          <p:cNvPr id="11" name="Google Shape;3215;p57">
            <a:extLst>
              <a:ext uri="{FF2B5EF4-FFF2-40B4-BE49-F238E27FC236}">
                <a16:creationId xmlns:a16="http://schemas.microsoft.com/office/drawing/2014/main" id="{500CE98A-83C9-451E-8F55-89378EE09EBB}"/>
              </a:ext>
            </a:extLst>
          </p:cNvPr>
          <p:cNvGrpSpPr/>
          <p:nvPr/>
        </p:nvGrpSpPr>
        <p:grpSpPr>
          <a:xfrm>
            <a:off x="5660918" y="2106661"/>
            <a:ext cx="3584753" cy="2934361"/>
            <a:chOff x="845850" y="467825"/>
            <a:chExt cx="5996575" cy="4908600"/>
          </a:xfrm>
        </p:grpSpPr>
        <p:sp>
          <p:nvSpPr>
            <p:cNvPr id="12" name="Google Shape;3216;p57">
              <a:extLst>
                <a:ext uri="{FF2B5EF4-FFF2-40B4-BE49-F238E27FC236}">
                  <a16:creationId xmlns:a16="http://schemas.microsoft.com/office/drawing/2014/main" id="{A13ED5C5-3171-4AAE-ACEE-10C0F8E93A5E}"/>
                </a:ext>
              </a:extLst>
            </p:cNvPr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17;p57">
              <a:extLst>
                <a:ext uri="{FF2B5EF4-FFF2-40B4-BE49-F238E27FC236}">
                  <a16:creationId xmlns:a16="http://schemas.microsoft.com/office/drawing/2014/main" id="{5DF309FE-A3CB-4237-ADAC-C7B3272149C9}"/>
                </a:ext>
              </a:extLst>
            </p:cNvPr>
            <p:cNvSpPr/>
            <p:nvPr/>
          </p:nvSpPr>
          <p:spPr>
            <a:xfrm>
              <a:off x="1128725" y="467950"/>
              <a:ext cx="5369750" cy="4814475"/>
            </a:xfrm>
            <a:custGeom>
              <a:avLst/>
              <a:gdLst/>
              <a:ahLst/>
              <a:cxnLst/>
              <a:rect l="l" t="t" r="r" b="b"/>
              <a:pathLst>
                <a:path w="214790" h="192579" extrusionOk="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18;p57">
              <a:extLst>
                <a:ext uri="{FF2B5EF4-FFF2-40B4-BE49-F238E27FC236}">
                  <a16:creationId xmlns:a16="http://schemas.microsoft.com/office/drawing/2014/main" id="{3DC98A7F-3B8F-4284-BD8F-59CF711A595A}"/>
                </a:ext>
              </a:extLst>
            </p:cNvPr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19;p57">
              <a:extLst>
                <a:ext uri="{FF2B5EF4-FFF2-40B4-BE49-F238E27FC236}">
                  <a16:creationId xmlns:a16="http://schemas.microsoft.com/office/drawing/2014/main" id="{1F71D775-A6E6-41EB-BC0C-AA781894D801}"/>
                </a:ext>
              </a:extLst>
            </p:cNvPr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20;p57">
              <a:extLst>
                <a:ext uri="{FF2B5EF4-FFF2-40B4-BE49-F238E27FC236}">
                  <a16:creationId xmlns:a16="http://schemas.microsoft.com/office/drawing/2014/main" id="{C25F6EC4-7FFB-49C9-8099-B57FB90DAF5E}"/>
                </a:ext>
              </a:extLst>
            </p:cNvPr>
            <p:cNvSpPr/>
            <p:nvPr/>
          </p:nvSpPr>
          <p:spPr>
            <a:xfrm>
              <a:off x="1895375" y="1994800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21;p57">
              <a:extLst>
                <a:ext uri="{FF2B5EF4-FFF2-40B4-BE49-F238E27FC236}">
                  <a16:creationId xmlns:a16="http://schemas.microsoft.com/office/drawing/2014/main" id="{52954355-6B33-4BB1-A4E5-FF9A3588F5E2}"/>
                </a:ext>
              </a:extLst>
            </p:cNvPr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22;p57">
              <a:extLst>
                <a:ext uri="{FF2B5EF4-FFF2-40B4-BE49-F238E27FC236}">
                  <a16:creationId xmlns:a16="http://schemas.microsoft.com/office/drawing/2014/main" id="{4A6E9458-89FF-4FDE-9FE7-2839DBE5AD38}"/>
                </a:ext>
              </a:extLst>
            </p:cNvPr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23;p57">
              <a:extLst>
                <a:ext uri="{FF2B5EF4-FFF2-40B4-BE49-F238E27FC236}">
                  <a16:creationId xmlns:a16="http://schemas.microsoft.com/office/drawing/2014/main" id="{F669E8E9-8877-4017-BAF9-75C028C32DBD}"/>
                </a:ext>
              </a:extLst>
            </p:cNvPr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24;p57">
              <a:extLst>
                <a:ext uri="{FF2B5EF4-FFF2-40B4-BE49-F238E27FC236}">
                  <a16:creationId xmlns:a16="http://schemas.microsoft.com/office/drawing/2014/main" id="{D5CECF79-1166-4187-A576-82574541AB04}"/>
                </a:ext>
              </a:extLst>
            </p:cNvPr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25;p57">
              <a:extLst>
                <a:ext uri="{FF2B5EF4-FFF2-40B4-BE49-F238E27FC236}">
                  <a16:creationId xmlns:a16="http://schemas.microsoft.com/office/drawing/2014/main" id="{10C05FB9-C3C2-49AC-A87A-E2B5D0031332}"/>
                </a:ext>
              </a:extLst>
            </p:cNvPr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26;p57">
              <a:extLst>
                <a:ext uri="{FF2B5EF4-FFF2-40B4-BE49-F238E27FC236}">
                  <a16:creationId xmlns:a16="http://schemas.microsoft.com/office/drawing/2014/main" id="{42A0E3A1-4C2D-4FF5-9B62-D286F266F23D}"/>
                </a:ext>
              </a:extLst>
            </p:cNvPr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27;p57">
              <a:extLst>
                <a:ext uri="{FF2B5EF4-FFF2-40B4-BE49-F238E27FC236}">
                  <a16:creationId xmlns:a16="http://schemas.microsoft.com/office/drawing/2014/main" id="{5EA8F541-ECE0-4106-8E49-881202D9D249}"/>
                </a:ext>
              </a:extLst>
            </p:cNvPr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28;p57">
              <a:extLst>
                <a:ext uri="{FF2B5EF4-FFF2-40B4-BE49-F238E27FC236}">
                  <a16:creationId xmlns:a16="http://schemas.microsoft.com/office/drawing/2014/main" id="{98F3E82C-A67C-4B39-9922-C8816580442C}"/>
                </a:ext>
              </a:extLst>
            </p:cNvPr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29;p57">
              <a:extLst>
                <a:ext uri="{FF2B5EF4-FFF2-40B4-BE49-F238E27FC236}">
                  <a16:creationId xmlns:a16="http://schemas.microsoft.com/office/drawing/2014/main" id="{8871205D-EA1A-45FC-AA66-1019C7F73ED9}"/>
                </a:ext>
              </a:extLst>
            </p:cNvPr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30;p57">
              <a:extLst>
                <a:ext uri="{FF2B5EF4-FFF2-40B4-BE49-F238E27FC236}">
                  <a16:creationId xmlns:a16="http://schemas.microsoft.com/office/drawing/2014/main" id="{39D8A719-8C5D-413C-84C2-0A602CC336F5}"/>
                </a:ext>
              </a:extLst>
            </p:cNvPr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31;p57">
              <a:extLst>
                <a:ext uri="{FF2B5EF4-FFF2-40B4-BE49-F238E27FC236}">
                  <a16:creationId xmlns:a16="http://schemas.microsoft.com/office/drawing/2014/main" id="{473B771E-28E5-4B96-8FDA-F78EC28324DE}"/>
                </a:ext>
              </a:extLst>
            </p:cNvPr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32;p57">
              <a:extLst>
                <a:ext uri="{FF2B5EF4-FFF2-40B4-BE49-F238E27FC236}">
                  <a16:creationId xmlns:a16="http://schemas.microsoft.com/office/drawing/2014/main" id="{3A9FDA22-B5C8-48BD-BA08-65CD057A48DD}"/>
                </a:ext>
              </a:extLst>
            </p:cNvPr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33;p57">
              <a:extLst>
                <a:ext uri="{FF2B5EF4-FFF2-40B4-BE49-F238E27FC236}">
                  <a16:creationId xmlns:a16="http://schemas.microsoft.com/office/drawing/2014/main" id="{AE425E08-6749-464C-813F-068A61A32B2A}"/>
                </a:ext>
              </a:extLst>
            </p:cNvPr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34;p57">
              <a:extLst>
                <a:ext uri="{FF2B5EF4-FFF2-40B4-BE49-F238E27FC236}">
                  <a16:creationId xmlns:a16="http://schemas.microsoft.com/office/drawing/2014/main" id="{6F2B8C94-E157-4128-AC43-AE026413EDA1}"/>
                </a:ext>
              </a:extLst>
            </p:cNvPr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35;p57">
              <a:extLst>
                <a:ext uri="{FF2B5EF4-FFF2-40B4-BE49-F238E27FC236}">
                  <a16:creationId xmlns:a16="http://schemas.microsoft.com/office/drawing/2014/main" id="{8F1FC246-F180-4862-8D79-1B40E1DD5506}"/>
                </a:ext>
              </a:extLst>
            </p:cNvPr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36;p57">
              <a:extLst>
                <a:ext uri="{FF2B5EF4-FFF2-40B4-BE49-F238E27FC236}">
                  <a16:creationId xmlns:a16="http://schemas.microsoft.com/office/drawing/2014/main" id="{A17B1967-BD87-41CE-B7BE-87F93548901C}"/>
                </a:ext>
              </a:extLst>
            </p:cNvPr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37;p57">
              <a:extLst>
                <a:ext uri="{FF2B5EF4-FFF2-40B4-BE49-F238E27FC236}">
                  <a16:creationId xmlns:a16="http://schemas.microsoft.com/office/drawing/2014/main" id="{DEE02506-C1C7-46F6-93A3-5497E78C6E26}"/>
                </a:ext>
              </a:extLst>
            </p:cNvPr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38;p57">
              <a:extLst>
                <a:ext uri="{FF2B5EF4-FFF2-40B4-BE49-F238E27FC236}">
                  <a16:creationId xmlns:a16="http://schemas.microsoft.com/office/drawing/2014/main" id="{766B7D0C-EC61-411E-8571-49B690BC0DB8}"/>
                </a:ext>
              </a:extLst>
            </p:cNvPr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39;p57">
              <a:extLst>
                <a:ext uri="{FF2B5EF4-FFF2-40B4-BE49-F238E27FC236}">
                  <a16:creationId xmlns:a16="http://schemas.microsoft.com/office/drawing/2014/main" id="{830F12DE-D7EF-45DE-8749-98C1E4EBB0F8}"/>
                </a:ext>
              </a:extLst>
            </p:cNvPr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40;p57">
              <a:extLst>
                <a:ext uri="{FF2B5EF4-FFF2-40B4-BE49-F238E27FC236}">
                  <a16:creationId xmlns:a16="http://schemas.microsoft.com/office/drawing/2014/main" id="{99EAE6CF-C269-4066-ADF9-EF87626AB96B}"/>
                </a:ext>
              </a:extLst>
            </p:cNvPr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41;p57">
              <a:extLst>
                <a:ext uri="{FF2B5EF4-FFF2-40B4-BE49-F238E27FC236}">
                  <a16:creationId xmlns:a16="http://schemas.microsoft.com/office/drawing/2014/main" id="{98C234E1-2E4A-4220-B26B-33202A2103DF}"/>
                </a:ext>
              </a:extLst>
            </p:cNvPr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42;p57">
              <a:extLst>
                <a:ext uri="{FF2B5EF4-FFF2-40B4-BE49-F238E27FC236}">
                  <a16:creationId xmlns:a16="http://schemas.microsoft.com/office/drawing/2014/main" id="{9055F2BF-381D-492E-93CA-08C4206FBB83}"/>
                </a:ext>
              </a:extLst>
            </p:cNvPr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43;p57">
              <a:extLst>
                <a:ext uri="{FF2B5EF4-FFF2-40B4-BE49-F238E27FC236}">
                  <a16:creationId xmlns:a16="http://schemas.microsoft.com/office/drawing/2014/main" id="{21941383-4119-426A-8C88-8D46FD49A394}"/>
                </a:ext>
              </a:extLst>
            </p:cNvPr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44;p57">
              <a:extLst>
                <a:ext uri="{FF2B5EF4-FFF2-40B4-BE49-F238E27FC236}">
                  <a16:creationId xmlns:a16="http://schemas.microsoft.com/office/drawing/2014/main" id="{AD15CD18-1755-41F2-A5BD-1EECA67AD29C}"/>
                </a:ext>
              </a:extLst>
            </p:cNvPr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45;p57">
              <a:extLst>
                <a:ext uri="{FF2B5EF4-FFF2-40B4-BE49-F238E27FC236}">
                  <a16:creationId xmlns:a16="http://schemas.microsoft.com/office/drawing/2014/main" id="{B421CA41-8256-429C-9E20-126FBADA7D98}"/>
                </a:ext>
              </a:extLst>
            </p:cNvPr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46;p57">
              <a:extLst>
                <a:ext uri="{FF2B5EF4-FFF2-40B4-BE49-F238E27FC236}">
                  <a16:creationId xmlns:a16="http://schemas.microsoft.com/office/drawing/2014/main" id="{674F3869-3AD1-4FCB-A7C4-2534ABFDBA30}"/>
                </a:ext>
              </a:extLst>
            </p:cNvPr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47;p57">
              <a:extLst>
                <a:ext uri="{FF2B5EF4-FFF2-40B4-BE49-F238E27FC236}">
                  <a16:creationId xmlns:a16="http://schemas.microsoft.com/office/drawing/2014/main" id="{47621B05-6905-4674-B69C-7002A9816404}"/>
                </a:ext>
              </a:extLst>
            </p:cNvPr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48;p57">
              <a:extLst>
                <a:ext uri="{FF2B5EF4-FFF2-40B4-BE49-F238E27FC236}">
                  <a16:creationId xmlns:a16="http://schemas.microsoft.com/office/drawing/2014/main" id="{C36E07CA-588C-48EF-9292-28F6CC448FB7}"/>
                </a:ext>
              </a:extLst>
            </p:cNvPr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49;p57">
              <a:extLst>
                <a:ext uri="{FF2B5EF4-FFF2-40B4-BE49-F238E27FC236}">
                  <a16:creationId xmlns:a16="http://schemas.microsoft.com/office/drawing/2014/main" id="{A7EC6343-88D7-42AA-A167-200D62EF66CF}"/>
                </a:ext>
              </a:extLst>
            </p:cNvPr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50;p57">
              <a:extLst>
                <a:ext uri="{FF2B5EF4-FFF2-40B4-BE49-F238E27FC236}">
                  <a16:creationId xmlns:a16="http://schemas.microsoft.com/office/drawing/2014/main" id="{5095B282-8DFE-4A97-B1E6-C111CA2EE439}"/>
                </a:ext>
              </a:extLst>
            </p:cNvPr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51;p57">
              <a:extLst>
                <a:ext uri="{FF2B5EF4-FFF2-40B4-BE49-F238E27FC236}">
                  <a16:creationId xmlns:a16="http://schemas.microsoft.com/office/drawing/2014/main" id="{D6D9496C-6485-4E26-833E-05EC1BA1C112}"/>
                </a:ext>
              </a:extLst>
            </p:cNvPr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52;p57">
              <a:extLst>
                <a:ext uri="{FF2B5EF4-FFF2-40B4-BE49-F238E27FC236}">
                  <a16:creationId xmlns:a16="http://schemas.microsoft.com/office/drawing/2014/main" id="{294AD0AA-41B6-48AB-8187-DA4C8A3AA348}"/>
                </a:ext>
              </a:extLst>
            </p:cNvPr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53;p57">
              <a:extLst>
                <a:ext uri="{FF2B5EF4-FFF2-40B4-BE49-F238E27FC236}">
                  <a16:creationId xmlns:a16="http://schemas.microsoft.com/office/drawing/2014/main" id="{4E385024-3BA5-413D-A6D1-330C397AE958}"/>
                </a:ext>
              </a:extLst>
            </p:cNvPr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54;p57">
              <a:extLst>
                <a:ext uri="{FF2B5EF4-FFF2-40B4-BE49-F238E27FC236}">
                  <a16:creationId xmlns:a16="http://schemas.microsoft.com/office/drawing/2014/main" id="{0C9F57D6-AD05-4A6F-9990-C043073D1A72}"/>
                </a:ext>
              </a:extLst>
            </p:cNvPr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55;p57">
              <a:extLst>
                <a:ext uri="{FF2B5EF4-FFF2-40B4-BE49-F238E27FC236}">
                  <a16:creationId xmlns:a16="http://schemas.microsoft.com/office/drawing/2014/main" id="{5BA080BD-804F-4C6A-9A35-E43F7C6927AC}"/>
                </a:ext>
              </a:extLst>
            </p:cNvPr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56;p57">
              <a:extLst>
                <a:ext uri="{FF2B5EF4-FFF2-40B4-BE49-F238E27FC236}">
                  <a16:creationId xmlns:a16="http://schemas.microsoft.com/office/drawing/2014/main" id="{2E41A526-110A-4424-97A5-3213F260EBD7}"/>
                </a:ext>
              </a:extLst>
            </p:cNvPr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57;p57">
              <a:extLst>
                <a:ext uri="{FF2B5EF4-FFF2-40B4-BE49-F238E27FC236}">
                  <a16:creationId xmlns:a16="http://schemas.microsoft.com/office/drawing/2014/main" id="{43B8F04E-F605-41EB-AFB8-A10F23EB28B3}"/>
                </a:ext>
              </a:extLst>
            </p:cNvPr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58;p57">
              <a:extLst>
                <a:ext uri="{FF2B5EF4-FFF2-40B4-BE49-F238E27FC236}">
                  <a16:creationId xmlns:a16="http://schemas.microsoft.com/office/drawing/2014/main" id="{0F9A54BC-97B1-4964-A3B7-1599B0232F33}"/>
                </a:ext>
              </a:extLst>
            </p:cNvPr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59;p57">
              <a:extLst>
                <a:ext uri="{FF2B5EF4-FFF2-40B4-BE49-F238E27FC236}">
                  <a16:creationId xmlns:a16="http://schemas.microsoft.com/office/drawing/2014/main" id="{5C6D17CB-EFB7-48E6-9D3C-8C5263304023}"/>
                </a:ext>
              </a:extLst>
            </p:cNvPr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60;p57">
              <a:extLst>
                <a:ext uri="{FF2B5EF4-FFF2-40B4-BE49-F238E27FC236}">
                  <a16:creationId xmlns:a16="http://schemas.microsoft.com/office/drawing/2014/main" id="{0C55C0DA-0233-4C9B-9255-09FF5F58E3F3}"/>
                </a:ext>
              </a:extLst>
            </p:cNvPr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261;p57">
              <a:extLst>
                <a:ext uri="{FF2B5EF4-FFF2-40B4-BE49-F238E27FC236}">
                  <a16:creationId xmlns:a16="http://schemas.microsoft.com/office/drawing/2014/main" id="{211984CE-C15B-47E1-9E2B-C5F139BB6D8C}"/>
                </a:ext>
              </a:extLst>
            </p:cNvPr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262;p57">
              <a:extLst>
                <a:ext uri="{FF2B5EF4-FFF2-40B4-BE49-F238E27FC236}">
                  <a16:creationId xmlns:a16="http://schemas.microsoft.com/office/drawing/2014/main" id="{D467B3CA-ACFB-482E-8A35-F5D0FA6E339E}"/>
                </a:ext>
              </a:extLst>
            </p:cNvPr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263;p57">
              <a:extLst>
                <a:ext uri="{FF2B5EF4-FFF2-40B4-BE49-F238E27FC236}">
                  <a16:creationId xmlns:a16="http://schemas.microsoft.com/office/drawing/2014/main" id="{7EADF196-1715-4B0F-A486-BDA69B6EF758}"/>
                </a:ext>
              </a:extLst>
            </p:cNvPr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64;p57">
              <a:extLst>
                <a:ext uri="{FF2B5EF4-FFF2-40B4-BE49-F238E27FC236}">
                  <a16:creationId xmlns:a16="http://schemas.microsoft.com/office/drawing/2014/main" id="{988B10B1-2791-4F98-8006-2230D2E4B199}"/>
                </a:ext>
              </a:extLst>
            </p:cNvPr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265;p57">
              <a:extLst>
                <a:ext uri="{FF2B5EF4-FFF2-40B4-BE49-F238E27FC236}">
                  <a16:creationId xmlns:a16="http://schemas.microsoft.com/office/drawing/2014/main" id="{6579D227-FD93-444D-A6F8-09649773D4E4}"/>
                </a:ext>
              </a:extLst>
            </p:cNvPr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266;p57">
              <a:extLst>
                <a:ext uri="{FF2B5EF4-FFF2-40B4-BE49-F238E27FC236}">
                  <a16:creationId xmlns:a16="http://schemas.microsoft.com/office/drawing/2014/main" id="{0D86F026-2136-40F4-B193-803EE6987E56}"/>
                </a:ext>
              </a:extLst>
            </p:cNvPr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267;p57">
              <a:extLst>
                <a:ext uri="{FF2B5EF4-FFF2-40B4-BE49-F238E27FC236}">
                  <a16:creationId xmlns:a16="http://schemas.microsoft.com/office/drawing/2014/main" id="{4CD59A3D-6DD6-457B-B091-C3FA40A4BF32}"/>
                </a:ext>
              </a:extLst>
            </p:cNvPr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268;p57">
              <a:extLst>
                <a:ext uri="{FF2B5EF4-FFF2-40B4-BE49-F238E27FC236}">
                  <a16:creationId xmlns:a16="http://schemas.microsoft.com/office/drawing/2014/main" id="{866EC4EA-625D-4F9C-9CC3-8A04ED65C57D}"/>
                </a:ext>
              </a:extLst>
            </p:cNvPr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269;p57">
              <a:extLst>
                <a:ext uri="{FF2B5EF4-FFF2-40B4-BE49-F238E27FC236}">
                  <a16:creationId xmlns:a16="http://schemas.microsoft.com/office/drawing/2014/main" id="{EA492DCF-A864-404A-B605-7B4045743C2C}"/>
                </a:ext>
              </a:extLst>
            </p:cNvPr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270;p57">
              <a:extLst>
                <a:ext uri="{FF2B5EF4-FFF2-40B4-BE49-F238E27FC236}">
                  <a16:creationId xmlns:a16="http://schemas.microsoft.com/office/drawing/2014/main" id="{1700FD9A-A56A-4B21-B99D-90D412E3284B}"/>
                </a:ext>
              </a:extLst>
            </p:cNvPr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271;p57">
              <a:extLst>
                <a:ext uri="{FF2B5EF4-FFF2-40B4-BE49-F238E27FC236}">
                  <a16:creationId xmlns:a16="http://schemas.microsoft.com/office/drawing/2014/main" id="{FA984309-F7E4-467A-BAE5-06E72D07E649}"/>
                </a:ext>
              </a:extLst>
            </p:cNvPr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272;p57">
              <a:extLst>
                <a:ext uri="{FF2B5EF4-FFF2-40B4-BE49-F238E27FC236}">
                  <a16:creationId xmlns:a16="http://schemas.microsoft.com/office/drawing/2014/main" id="{38207F33-E7CB-44B1-9801-05D62ECD0F42}"/>
                </a:ext>
              </a:extLst>
            </p:cNvPr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273;p57">
              <a:extLst>
                <a:ext uri="{FF2B5EF4-FFF2-40B4-BE49-F238E27FC236}">
                  <a16:creationId xmlns:a16="http://schemas.microsoft.com/office/drawing/2014/main" id="{DE6F0CC2-D8EB-428B-8A78-CCF4C96F8713}"/>
                </a:ext>
              </a:extLst>
            </p:cNvPr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274;p57">
              <a:extLst>
                <a:ext uri="{FF2B5EF4-FFF2-40B4-BE49-F238E27FC236}">
                  <a16:creationId xmlns:a16="http://schemas.microsoft.com/office/drawing/2014/main" id="{6A6AD54D-C6AB-4ECE-9055-F89FA43E8B28}"/>
                </a:ext>
              </a:extLst>
            </p:cNvPr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275;p57">
              <a:extLst>
                <a:ext uri="{FF2B5EF4-FFF2-40B4-BE49-F238E27FC236}">
                  <a16:creationId xmlns:a16="http://schemas.microsoft.com/office/drawing/2014/main" id="{D6BCE8CF-D07E-49AE-B728-28B9E995D938}"/>
                </a:ext>
              </a:extLst>
            </p:cNvPr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276;p57">
              <a:extLst>
                <a:ext uri="{FF2B5EF4-FFF2-40B4-BE49-F238E27FC236}">
                  <a16:creationId xmlns:a16="http://schemas.microsoft.com/office/drawing/2014/main" id="{7D0788F1-43B1-4BC9-86B2-7D5946D1135E}"/>
                </a:ext>
              </a:extLst>
            </p:cNvPr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277;p57">
              <a:extLst>
                <a:ext uri="{FF2B5EF4-FFF2-40B4-BE49-F238E27FC236}">
                  <a16:creationId xmlns:a16="http://schemas.microsoft.com/office/drawing/2014/main" id="{F7BBB156-73D2-445D-8DFC-4770FC20492C}"/>
                </a:ext>
              </a:extLst>
            </p:cNvPr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278;p57">
              <a:extLst>
                <a:ext uri="{FF2B5EF4-FFF2-40B4-BE49-F238E27FC236}">
                  <a16:creationId xmlns:a16="http://schemas.microsoft.com/office/drawing/2014/main" id="{514D11AF-4EFB-4CB7-A7DB-0C43BC57783F}"/>
                </a:ext>
              </a:extLst>
            </p:cNvPr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279;p57">
              <a:extLst>
                <a:ext uri="{FF2B5EF4-FFF2-40B4-BE49-F238E27FC236}">
                  <a16:creationId xmlns:a16="http://schemas.microsoft.com/office/drawing/2014/main" id="{41538FC6-B312-4024-BE1E-D21DB3CE288E}"/>
                </a:ext>
              </a:extLst>
            </p:cNvPr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280;p57">
              <a:extLst>
                <a:ext uri="{FF2B5EF4-FFF2-40B4-BE49-F238E27FC236}">
                  <a16:creationId xmlns:a16="http://schemas.microsoft.com/office/drawing/2014/main" id="{D8E498C3-53CA-4495-A2D0-DF73C4854B4E}"/>
                </a:ext>
              </a:extLst>
            </p:cNvPr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281;p57">
              <a:extLst>
                <a:ext uri="{FF2B5EF4-FFF2-40B4-BE49-F238E27FC236}">
                  <a16:creationId xmlns:a16="http://schemas.microsoft.com/office/drawing/2014/main" id="{B7578CE9-7CD0-4791-8AB6-24E85A27BB43}"/>
                </a:ext>
              </a:extLst>
            </p:cNvPr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282;p57">
              <a:extLst>
                <a:ext uri="{FF2B5EF4-FFF2-40B4-BE49-F238E27FC236}">
                  <a16:creationId xmlns:a16="http://schemas.microsoft.com/office/drawing/2014/main" id="{C717BC4D-69EF-4685-859C-5907604D1064}"/>
                </a:ext>
              </a:extLst>
            </p:cNvPr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283;p57">
              <a:extLst>
                <a:ext uri="{FF2B5EF4-FFF2-40B4-BE49-F238E27FC236}">
                  <a16:creationId xmlns:a16="http://schemas.microsoft.com/office/drawing/2014/main" id="{1BB18416-2E37-4909-887E-624245C17636}"/>
                </a:ext>
              </a:extLst>
            </p:cNvPr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284;p57">
              <a:extLst>
                <a:ext uri="{FF2B5EF4-FFF2-40B4-BE49-F238E27FC236}">
                  <a16:creationId xmlns:a16="http://schemas.microsoft.com/office/drawing/2014/main" id="{56303211-9969-4801-912E-EC75499C910D}"/>
                </a:ext>
              </a:extLst>
            </p:cNvPr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285;p57">
              <a:extLst>
                <a:ext uri="{FF2B5EF4-FFF2-40B4-BE49-F238E27FC236}">
                  <a16:creationId xmlns:a16="http://schemas.microsoft.com/office/drawing/2014/main" id="{136ACB46-0ABD-4CDD-87D0-D30E6B4C9626}"/>
                </a:ext>
              </a:extLst>
            </p:cNvPr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286;p57">
              <a:extLst>
                <a:ext uri="{FF2B5EF4-FFF2-40B4-BE49-F238E27FC236}">
                  <a16:creationId xmlns:a16="http://schemas.microsoft.com/office/drawing/2014/main" id="{BE0EB366-2D40-4472-AA0A-CF9F89436D21}"/>
                </a:ext>
              </a:extLst>
            </p:cNvPr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287;p57">
              <a:extLst>
                <a:ext uri="{FF2B5EF4-FFF2-40B4-BE49-F238E27FC236}">
                  <a16:creationId xmlns:a16="http://schemas.microsoft.com/office/drawing/2014/main" id="{A101EBBC-88A7-4A8A-80C7-E65C740044A9}"/>
                </a:ext>
              </a:extLst>
            </p:cNvPr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288;p57">
              <a:extLst>
                <a:ext uri="{FF2B5EF4-FFF2-40B4-BE49-F238E27FC236}">
                  <a16:creationId xmlns:a16="http://schemas.microsoft.com/office/drawing/2014/main" id="{4CDE1DDE-7925-46EA-B8B1-5E709B5FB713}"/>
                </a:ext>
              </a:extLst>
            </p:cNvPr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289;p57">
              <a:extLst>
                <a:ext uri="{FF2B5EF4-FFF2-40B4-BE49-F238E27FC236}">
                  <a16:creationId xmlns:a16="http://schemas.microsoft.com/office/drawing/2014/main" id="{4C0323AF-08F7-4E6F-A88E-2B2C5F0C4452}"/>
                </a:ext>
              </a:extLst>
            </p:cNvPr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290;p57">
              <a:extLst>
                <a:ext uri="{FF2B5EF4-FFF2-40B4-BE49-F238E27FC236}">
                  <a16:creationId xmlns:a16="http://schemas.microsoft.com/office/drawing/2014/main" id="{CC4A33AC-ED7C-436F-BA9E-EF4B86E48BA6}"/>
                </a:ext>
              </a:extLst>
            </p:cNvPr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291;p57">
              <a:extLst>
                <a:ext uri="{FF2B5EF4-FFF2-40B4-BE49-F238E27FC236}">
                  <a16:creationId xmlns:a16="http://schemas.microsoft.com/office/drawing/2014/main" id="{9FCF237B-9FE1-4A9F-B92D-74DA99B897EF}"/>
                </a:ext>
              </a:extLst>
            </p:cNvPr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292;p57">
              <a:extLst>
                <a:ext uri="{FF2B5EF4-FFF2-40B4-BE49-F238E27FC236}">
                  <a16:creationId xmlns:a16="http://schemas.microsoft.com/office/drawing/2014/main" id="{E4D7D3D0-8A58-4C56-9466-D3B9AF790C4B}"/>
                </a:ext>
              </a:extLst>
            </p:cNvPr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293;p57">
              <a:extLst>
                <a:ext uri="{FF2B5EF4-FFF2-40B4-BE49-F238E27FC236}">
                  <a16:creationId xmlns:a16="http://schemas.microsoft.com/office/drawing/2014/main" id="{13B082B8-DB1B-48CD-B7AA-6BCB56AC1354}"/>
                </a:ext>
              </a:extLst>
            </p:cNvPr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294;p57">
              <a:extLst>
                <a:ext uri="{FF2B5EF4-FFF2-40B4-BE49-F238E27FC236}">
                  <a16:creationId xmlns:a16="http://schemas.microsoft.com/office/drawing/2014/main" id="{968A4D2F-8581-4B0B-955D-A8392514AF67}"/>
                </a:ext>
              </a:extLst>
            </p:cNvPr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95;p57">
              <a:extLst>
                <a:ext uri="{FF2B5EF4-FFF2-40B4-BE49-F238E27FC236}">
                  <a16:creationId xmlns:a16="http://schemas.microsoft.com/office/drawing/2014/main" id="{B5A19F21-7BDD-4B60-9148-BC0B8C8E86D8}"/>
                </a:ext>
              </a:extLst>
            </p:cNvPr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296;p57">
              <a:extLst>
                <a:ext uri="{FF2B5EF4-FFF2-40B4-BE49-F238E27FC236}">
                  <a16:creationId xmlns:a16="http://schemas.microsoft.com/office/drawing/2014/main" id="{97C419DE-61F8-498C-873A-E07F3EF48CA2}"/>
                </a:ext>
              </a:extLst>
            </p:cNvPr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297;p57">
              <a:extLst>
                <a:ext uri="{FF2B5EF4-FFF2-40B4-BE49-F238E27FC236}">
                  <a16:creationId xmlns:a16="http://schemas.microsoft.com/office/drawing/2014/main" id="{D0DE1EA2-EEF2-4BBC-89CD-A6E1CE425B7C}"/>
                </a:ext>
              </a:extLst>
            </p:cNvPr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298;p57">
              <a:extLst>
                <a:ext uri="{FF2B5EF4-FFF2-40B4-BE49-F238E27FC236}">
                  <a16:creationId xmlns:a16="http://schemas.microsoft.com/office/drawing/2014/main" id="{882DC3E4-7A23-48CA-96AA-23D7923AF833}"/>
                </a:ext>
              </a:extLst>
            </p:cNvPr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299;p57">
              <a:extLst>
                <a:ext uri="{FF2B5EF4-FFF2-40B4-BE49-F238E27FC236}">
                  <a16:creationId xmlns:a16="http://schemas.microsoft.com/office/drawing/2014/main" id="{06251DB3-0C70-4E29-A182-0072EE5095D9}"/>
                </a:ext>
              </a:extLst>
            </p:cNvPr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300;p57">
              <a:extLst>
                <a:ext uri="{FF2B5EF4-FFF2-40B4-BE49-F238E27FC236}">
                  <a16:creationId xmlns:a16="http://schemas.microsoft.com/office/drawing/2014/main" id="{862542AA-36D5-412B-8237-4CAE22A1B14D}"/>
                </a:ext>
              </a:extLst>
            </p:cNvPr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301;p57">
              <a:extLst>
                <a:ext uri="{FF2B5EF4-FFF2-40B4-BE49-F238E27FC236}">
                  <a16:creationId xmlns:a16="http://schemas.microsoft.com/office/drawing/2014/main" id="{3C9AFDA1-79F0-4B3A-8717-4C761EC1015D}"/>
                </a:ext>
              </a:extLst>
            </p:cNvPr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302;p57">
              <a:extLst>
                <a:ext uri="{FF2B5EF4-FFF2-40B4-BE49-F238E27FC236}">
                  <a16:creationId xmlns:a16="http://schemas.microsoft.com/office/drawing/2014/main" id="{FA641A75-E0FA-468F-8071-1BF0E43AB4C4}"/>
                </a:ext>
              </a:extLst>
            </p:cNvPr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303;p57">
              <a:extLst>
                <a:ext uri="{FF2B5EF4-FFF2-40B4-BE49-F238E27FC236}">
                  <a16:creationId xmlns:a16="http://schemas.microsoft.com/office/drawing/2014/main" id="{EC25D0D9-FD76-4153-99E7-01A05D6CD201}"/>
                </a:ext>
              </a:extLst>
            </p:cNvPr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304;p57">
              <a:extLst>
                <a:ext uri="{FF2B5EF4-FFF2-40B4-BE49-F238E27FC236}">
                  <a16:creationId xmlns:a16="http://schemas.microsoft.com/office/drawing/2014/main" id="{BBEF4CA8-EFB6-47EA-A20E-F2028F4FB7DF}"/>
                </a:ext>
              </a:extLst>
            </p:cNvPr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305;p57">
              <a:extLst>
                <a:ext uri="{FF2B5EF4-FFF2-40B4-BE49-F238E27FC236}">
                  <a16:creationId xmlns:a16="http://schemas.microsoft.com/office/drawing/2014/main" id="{352765BA-57B2-4CC8-BCF2-F6B75B018117}"/>
                </a:ext>
              </a:extLst>
            </p:cNvPr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306;p57">
              <a:extLst>
                <a:ext uri="{FF2B5EF4-FFF2-40B4-BE49-F238E27FC236}">
                  <a16:creationId xmlns:a16="http://schemas.microsoft.com/office/drawing/2014/main" id="{020E9862-783A-4892-9194-A0EA5CC074B7}"/>
                </a:ext>
              </a:extLst>
            </p:cNvPr>
            <p:cNvSpPr/>
            <p:nvPr/>
          </p:nvSpPr>
          <p:spPr>
            <a:xfrm>
              <a:off x="5747875" y="1797925"/>
              <a:ext cx="105300" cy="856675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307;p57">
              <a:extLst>
                <a:ext uri="{FF2B5EF4-FFF2-40B4-BE49-F238E27FC236}">
                  <a16:creationId xmlns:a16="http://schemas.microsoft.com/office/drawing/2014/main" id="{1EE2492B-C59D-4532-9F9F-8C8CBAA248AD}"/>
                </a:ext>
              </a:extLst>
            </p:cNvPr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308;p57">
              <a:extLst>
                <a:ext uri="{FF2B5EF4-FFF2-40B4-BE49-F238E27FC236}">
                  <a16:creationId xmlns:a16="http://schemas.microsoft.com/office/drawing/2014/main" id="{D16E1C09-7CCB-4E3E-BB42-E2A5BFAA200B}"/>
                </a:ext>
              </a:extLst>
            </p:cNvPr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309;p57">
              <a:extLst>
                <a:ext uri="{FF2B5EF4-FFF2-40B4-BE49-F238E27FC236}">
                  <a16:creationId xmlns:a16="http://schemas.microsoft.com/office/drawing/2014/main" id="{42F67210-2167-45B4-9A05-DAE8B98BAC04}"/>
                </a:ext>
              </a:extLst>
            </p:cNvPr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310;p57">
              <a:extLst>
                <a:ext uri="{FF2B5EF4-FFF2-40B4-BE49-F238E27FC236}">
                  <a16:creationId xmlns:a16="http://schemas.microsoft.com/office/drawing/2014/main" id="{37E60251-4A5C-48A3-8E83-781D3BA24C28}"/>
                </a:ext>
              </a:extLst>
            </p:cNvPr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311;p57">
              <a:extLst>
                <a:ext uri="{FF2B5EF4-FFF2-40B4-BE49-F238E27FC236}">
                  <a16:creationId xmlns:a16="http://schemas.microsoft.com/office/drawing/2014/main" id="{18E05B98-5EB5-4922-9114-698F57F96900}"/>
                </a:ext>
              </a:extLst>
            </p:cNvPr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312;p57">
              <a:extLst>
                <a:ext uri="{FF2B5EF4-FFF2-40B4-BE49-F238E27FC236}">
                  <a16:creationId xmlns:a16="http://schemas.microsoft.com/office/drawing/2014/main" id="{B8D105C3-644B-406D-AF52-FD289713BFEF}"/>
                </a:ext>
              </a:extLst>
            </p:cNvPr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313;p57">
              <a:extLst>
                <a:ext uri="{FF2B5EF4-FFF2-40B4-BE49-F238E27FC236}">
                  <a16:creationId xmlns:a16="http://schemas.microsoft.com/office/drawing/2014/main" id="{F10F6560-C10D-4F40-A1C8-0B9B92990B0E}"/>
                </a:ext>
              </a:extLst>
            </p:cNvPr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314;p57">
              <a:extLst>
                <a:ext uri="{FF2B5EF4-FFF2-40B4-BE49-F238E27FC236}">
                  <a16:creationId xmlns:a16="http://schemas.microsoft.com/office/drawing/2014/main" id="{F816E903-36A7-427D-9985-BD913B726536}"/>
                </a:ext>
              </a:extLst>
            </p:cNvPr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315;p57">
              <a:extLst>
                <a:ext uri="{FF2B5EF4-FFF2-40B4-BE49-F238E27FC236}">
                  <a16:creationId xmlns:a16="http://schemas.microsoft.com/office/drawing/2014/main" id="{9B438DC6-89A1-4FC1-A203-406D9EE7A0A8}"/>
                </a:ext>
              </a:extLst>
            </p:cNvPr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316;p57">
              <a:extLst>
                <a:ext uri="{FF2B5EF4-FFF2-40B4-BE49-F238E27FC236}">
                  <a16:creationId xmlns:a16="http://schemas.microsoft.com/office/drawing/2014/main" id="{F6A0737B-D61E-44EA-B026-162D9EEFC638}"/>
                </a:ext>
              </a:extLst>
            </p:cNvPr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317;p57">
              <a:extLst>
                <a:ext uri="{FF2B5EF4-FFF2-40B4-BE49-F238E27FC236}">
                  <a16:creationId xmlns:a16="http://schemas.microsoft.com/office/drawing/2014/main" id="{8191B380-00F2-4834-9842-8D4EDCF9A571}"/>
                </a:ext>
              </a:extLst>
            </p:cNvPr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318;p57">
              <a:extLst>
                <a:ext uri="{FF2B5EF4-FFF2-40B4-BE49-F238E27FC236}">
                  <a16:creationId xmlns:a16="http://schemas.microsoft.com/office/drawing/2014/main" id="{AF876DA6-C2C1-4C30-8B4F-EF4F6B240120}"/>
                </a:ext>
              </a:extLst>
            </p:cNvPr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319;p57">
              <a:extLst>
                <a:ext uri="{FF2B5EF4-FFF2-40B4-BE49-F238E27FC236}">
                  <a16:creationId xmlns:a16="http://schemas.microsoft.com/office/drawing/2014/main" id="{EEA7A049-5F6D-4A59-8EA1-95CE220907DD}"/>
                </a:ext>
              </a:extLst>
            </p:cNvPr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320;p57">
              <a:extLst>
                <a:ext uri="{FF2B5EF4-FFF2-40B4-BE49-F238E27FC236}">
                  <a16:creationId xmlns:a16="http://schemas.microsoft.com/office/drawing/2014/main" id="{922CBCCC-C30A-4739-9D4B-AF544E981DAC}"/>
                </a:ext>
              </a:extLst>
            </p:cNvPr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321;p57">
              <a:extLst>
                <a:ext uri="{FF2B5EF4-FFF2-40B4-BE49-F238E27FC236}">
                  <a16:creationId xmlns:a16="http://schemas.microsoft.com/office/drawing/2014/main" id="{43883093-D3FF-48EE-B420-153350DC7602}"/>
                </a:ext>
              </a:extLst>
            </p:cNvPr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322;p57">
              <a:extLst>
                <a:ext uri="{FF2B5EF4-FFF2-40B4-BE49-F238E27FC236}">
                  <a16:creationId xmlns:a16="http://schemas.microsoft.com/office/drawing/2014/main" id="{0BA7D84A-93F4-4629-8B28-6B01090A94CE}"/>
                </a:ext>
              </a:extLst>
            </p:cNvPr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323;p57">
              <a:extLst>
                <a:ext uri="{FF2B5EF4-FFF2-40B4-BE49-F238E27FC236}">
                  <a16:creationId xmlns:a16="http://schemas.microsoft.com/office/drawing/2014/main" id="{C73366F8-6692-4B79-98B9-0A5A54AA8B9F}"/>
                </a:ext>
              </a:extLst>
            </p:cNvPr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324;p57">
              <a:extLst>
                <a:ext uri="{FF2B5EF4-FFF2-40B4-BE49-F238E27FC236}">
                  <a16:creationId xmlns:a16="http://schemas.microsoft.com/office/drawing/2014/main" id="{9C5B234F-9BE0-4D83-A01D-1B33D7626D6E}"/>
                </a:ext>
              </a:extLst>
            </p:cNvPr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325;p57">
              <a:extLst>
                <a:ext uri="{FF2B5EF4-FFF2-40B4-BE49-F238E27FC236}">
                  <a16:creationId xmlns:a16="http://schemas.microsoft.com/office/drawing/2014/main" id="{55AE3C50-0842-44C7-81C1-C0B1029B689D}"/>
                </a:ext>
              </a:extLst>
            </p:cNvPr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326;p57">
              <a:extLst>
                <a:ext uri="{FF2B5EF4-FFF2-40B4-BE49-F238E27FC236}">
                  <a16:creationId xmlns:a16="http://schemas.microsoft.com/office/drawing/2014/main" id="{635D5DC5-528C-4AC6-8A53-3D53D85F07F3}"/>
                </a:ext>
              </a:extLst>
            </p:cNvPr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327;p57">
              <a:extLst>
                <a:ext uri="{FF2B5EF4-FFF2-40B4-BE49-F238E27FC236}">
                  <a16:creationId xmlns:a16="http://schemas.microsoft.com/office/drawing/2014/main" id="{4553792B-9772-44B9-B6BB-4BCD3E7309BB}"/>
                </a:ext>
              </a:extLst>
            </p:cNvPr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328;p57">
              <a:extLst>
                <a:ext uri="{FF2B5EF4-FFF2-40B4-BE49-F238E27FC236}">
                  <a16:creationId xmlns:a16="http://schemas.microsoft.com/office/drawing/2014/main" id="{0719FF6C-C0E4-4100-8DA9-D061F7981A94}"/>
                </a:ext>
              </a:extLst>
            </p:cNvPr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329;p57">
              <a:extLst>
                <a:ext uri="{FF2B5EF4-FFF2-40B4-BE49-F238E27FC236}">
                  <a16:creationId xmlns:a16="http://schemas.microsoft.com/office/drawing/2014/main" id="{1D40BF56-C4D2-4C0A-A4B3-5B1CAF99D0A6}"/>
                </a:ext>
              </a:extLst>
            </p:cNvPr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330;p57">
              <a:extLst>
                <a:ext uri="{FF2B5EF4-FFF2-40B4-BE49-F238E27FC236}">
                  <a16:creationId xmlns:a16="http://schemas.microsoft.com/office/drawing/2014/main" id="{AA524DD0-E610-4205-A008-0D5C9662A486}"/>
                </a:ext>
              </a:extLst>
            </p:cNvPr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331;p57">
              <a:extLst>
                <a:ext uri="{FF2B5EF4-FFF2-40B4-BE49-F238E27FC236}">
                  <a16:creationId xmlns:a16="http://schemas.microsoft.com/office/drawing/2014/main" id="{BF44344B-1D4E-4EBD-BB21-0404BE1A0FD7}"/>
                </a:ext>
              </a:extLst>
            </p:cNvPr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332;p57">
              <a:extLst>
                <a:ext uri="{FF2B5EF4-FFF2-40B4-BE49-F238E27FC236}">
                  <a16:creationId xmlns:a16="http://schemas.microsoft.com/office/drawing/2014/main" id="{5B2C2185-2AF8-4A37-818A-C44CEF474D2B}"/>
                </a:ext>
              </a:extLst>
            </p:cNvPr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333;p57">
              <a:extLst>
                <a:ext uri="{FF2B5EF4-FFF2-40B4-BE49-F238E27FC236}">
                  <a16:creationId xmlns:a16="http://schemas.microsoft.com/office/drawing/2014/main" id="{3D88B96C-8A82-454C-B9E6-BA35EDF56359}"/>
                </a:ext>
              </a:extLst>
            </p:cNvPr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334;p57">
              <a:extLst>
                <a:ext uri="{FF2B5EF4-FFF2-40B4-BE49-F238E27FC236}">
                  <a16:creationId xmlns:a16="http://schemas.microsoft.com/office/drawing/2014/main" id="{C451666C-5714-491B-83B3-BDE2F49C85DE}"/>
                </a:ext>
              </a:extLst>
            </p:cNvPr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335;p57">
              <a:extLst>
                <a:ext uri="{FF2B5EF4-FFF2-40B4-BE49-F238E27FC236}">
                  <a16:creationId xmlns:a16="http://schemas.microsoft.com/office/drawing/2014/main" id="{B7A14CDE-BE83-41E5-9540-A935B9B99607}"/>
                </a:ext>
              </a:extLst>
            </p:cNvPr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336;p57">
              <a:extLst>
                <a:ext uri="{FF2B5EF4-FFF2-40B4-BE49-F238E27FC236}">
                  <a16:creationId xmlns:a16="http://schemas.microsoft.com/office/drawing/2014/main" id="{22813BA4-9F65-40F7-8D73-10E50982F511}"/>
                </a:ext>
              </a:extLst>
            </p:cNvPr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337;p57">
              <a:extLst>
                <a:ext uri="{FF2B5EF4-FFF2-40B4-BE49-F238E27FC236}">
                  <a16:creationId xmlns:a16="http://schemas.microsoft.com/office/drawing/2014/main" id="{5D134F76-D438-42EF-8269-8639F44F580C}"/>
                </a:ext>
              </a:extLst>
            </p:cNvPr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338;p57">
              <a:extLst>
                <a:ext uri="{FF2B5EF4-FFF2-40B4-BE49-F238E27FC236}">
                  <a16:creationId xmlns:a16="http://schemas.microsoft.com/office/drawing/2014/main" id="{D5E526F8-8840-4812-B70E-18881275ABA9}"/>
                </a:ext>
              </a:extLst>
            </p:cNvPr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339;p57">
              <a:extLst>
                <a:ext uri="{FF2B5EF4-FFF2-40B4-BE49-F238E27FC236}">
                  <a16:creationId xmlns:a16="http://schemas.microsoft.com/office/drawing/2014/main" id="{15ED1BA5-5C57-4F1F-BA9E-724C6F79615E}"/>
                </a:ext>
              </a:extLst>
            </p:cNvPr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340;p57">
              <a:extLst>
                <a:ext uri="{FF2B5EF4-FFF2-40B4-BE49-F238E27FC236}">
                  <a16:creationId xmlns:a16="http://schemas.microsoft.com/office/drawing/2014/main" id="{393684EA-F784-45A3-84EE-C985CB4F3F12}"/>
                </a:ext>
              </a:extLst>
            </p:cNvPr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341;p57">
              <a:extLst>
                <a:ext uri="{FF2B5EF4-FFF2-40B4-BE49-F238E27FC236}">
                  <a16:creationId xmlns:a16="http://schemas.microsoft.com/office/drawing/2014/main" id="{EDE4529A-5277-4FFE-BB8B-88CB6EE852FE}"/>
                </a:ext>
              </a:extLst>
            </p:cNvPr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342;p57">
              <a:extLst>
                <a:ext uri="{FF2B5EF4-FFF2-40B4-BE49-F238E27FC236}">
                  <a16:creationId xmlns:a16="http://schemas.microsoft.com/office/drawing/2014/main" id="{3387339E-08F1-46D6-BBC4-CBBB0AA069C0}"/>
                </a:ext>
              </a:extLst>
            </p:cNvPr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343;p57">
              <a:extLst>
                <a:ext uri="{FF2B5EF4-FFF2-40B4-BE49-F238E27FC236}">
                  <a16:creationId xmlns:a16="http://schemas.microsoft.com/office/drawing/2014/main" id="{B4EEB454-09BB-4A00-8CDD-C22429096A73}"/>
                </a:ext>
              </a:extLst>
            </p:cNvPr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344;p57">
              <a:extLst>
                <a:ext uri="{FF2B5EF4-FFF2-40B4-BE49-F238E27FC236}">
                  <a16:creationId xmlns:a16="http://schemas.microsoft.com/office/drawing/2014/main" id="{9721F360-7296-459B-9685-A4E8272621C4}"/>
                </a:ext>
              </a:extLst>
            </p:cNvPr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345;p57">
              <a:extLst>
                <a:ext uri="{FF2B5EF4-FFF2-40B4-BE49-F238E27FC236}">
                  <a16:creationId xmlns:a16="http://schemas.microsoft.com/office/drawing/2014/main" id="{F57B9B5B-5AAB-40BA-828F-DC524356417C}"/>
                </a:ext>
              </a:extLst>
            </p:cNvPr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346;p57">
              <a:extLst>
                <a:ext uri="{FF2B5EF4-FFF2-40B4-BE49-F238E27FC236}">
                  <a16:creationId xmlns:a16="http://schemas.microsoft.com/office/drawing/2014/main" id="{F046ED9E-A37A-42C3-AFC2-208F160EB31F}"/>
                </a:ext>
              </a:extLst>
            </p:cNvPr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347;p57">
              <a:extLst>
                <a:ext uri="{FF2B5EF4-FFF2-40B4-BE49-F238E27FC236}">
                  <a16:creationId xmlns:a16="http://schemas.microsoft.com/office/drawing/2014/main" id="{62C91E88-818A-42C5-989B-AC39F8A2951A}"/>
                </a:ext>
              </a:extLst>
            </p:cNvPr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348;p57">
              <a:extLst>
                <a:ext uri="{FF2B5EF4-FFF2-40B4-BE49-F238E27FC236}">
                  <a16:creationId xmlns:a16="http://schemas.microsoft.com/office/drawing/2014/main" id="{C1442D63-ACF5-4786-B40C-25C38C477C40}"/>
                </a:ext>
              </a:extLst>
            </p:cNvPr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349;p57">
              <a:extLst>
                <a:ext uri="{FF2B5EF4-FFF2-40B4-BE49-F238E27FC236}">
                  <a16:creationId xmlns:a16="http://schemas.microsoft.com/office/drawing/2014/main" id="{00FC7530-2680-4F8F-9959-80700E3C1810}"/>
                </a:ext>
              </a:extLst>
            </p:cNvPr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350;p57">
              <a:extLst>
                <a:ext uri="{FF2B5EF4-FFF2-40B4-BE49-F238E27FC236}">
                  <a16:creationId xmlns:a16="http://schemas.microsoft.com/office/drawing/2014/main" id="{F0628B1E-835F-41A3-9A3A-A5D94E9EE426}"/>
                </a:ext>
              </a:extLst>
            </p:cNvPr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351;p57">
              <a:extLst>
                <a:ext uri="{FF2B5EF4-FFF2-40B4-BE49-F238E27FC236}">
                  <a16:creationId xmlns:a16="http://schemas.microsoft.com/office/drawing/2014/main" id="{F65F2CCC-AEB7-4182-B733-67F71C71F77E}"/>
                </a:ext>
              </a:extLst>
            </p:cNvPr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352;p57">
              <a:extLst>
                <a:ext uri="{FF2B5EF4-FFF2-40B4-BE49-F238E27FC236}">
                  <a16:creationId xmlns:a16="http://schemas.microsoft.com/office/drawing/2014/main" id="{F0928A44-65C4-42C5-BFD7-EAE74D7CED0C}"/>
                </a:ext>
              </a:extLst>
            </p:cNvPr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353;p57">
              <a:extLst>
                <a:ext uri="{FF2B5EF4-FFF2-40B4-BE49-F238E27FC236}">
                  <a16:creationId xmlns:a16="http://schemas.microsoft.com/office/drawing/2014/main" id="{777AA39F-5ADB-4B3F-AD6C-60AEBAA9BCF3}"/>
                </a:ext>
              </a:extLst>
            </p:cNvPr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354;p57">
              <a:extLst>
                <a:ext uri="{FF2B5EF4-FFF2-40B4-BE49-F238E27FC236}">
                  <a16:creationId xmlns:a16="http://schemas.microsoft.com/office/drawing/2014/main" id="{A1F82D56-8490-476E-9AD4-8A1C0E2BF58A}"/>
                </a:ext>
              </a:extLst>
            </p:cNvPr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355;p57">
              <a:extLst>
                <a:ext uri="{FF2B5EF4-FFF2-40B4-BE49-F238E27FC236}">
                  <a16:creationId xmlns:a16="http://schemas.microsoft.com/office/drawing/2014/main" id="{A9899D82-0F3E-4F2A-B417-33A52D8CAFB5}"/>
                </a:ext>
              </a:extLst>
            </p:cNvPr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356;p57">
              <a:extLst>
                <a:ext uri="{FF2B5EF4-FFF2-40B4-BE49-F238E27FC236}">
                  <a16:creationId xmlns:a16="http://schemas.microsoft.com/office/drawing/2014/main" id="{44B69013-3B74-4857-8499-C4CB49CE904C}"/>
                </a:ext>
              </a:extLst>
            </p:cNvPr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357;p57">
              <a:extLst>
                <a:ext uri="{FF2B5EF4-FFF2-40B4-BE49-F238E27FC236}">
                  <a16:creationId xmlns:a16="http://schemas.microsoft.com/office/drawing/2014/main" id="{8445AA9B-1EBE-4BEC-AEC1-1F9B2CB86B7B}"/>
                </a:ext>
              </a:extLst>
            </p:cNvPr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358;p57">
              <a:extLst>
                <a:ext uri="{FF2B5EF4-FFF2-40B4-BE49-F238E27FC236}">
                  <a16:creationId xmlns:a16="http://schemas.microsoft.com/office/drawing/2014/main" id="{48024F29-7C94-40AC-B017-94D36D0868D1}"/>
                </a:ext>
              </a:extLst>
            </p:cNvPr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359;p57">
              <a:extLst>
                <a:ext uri="{FF2B5EF4-FFF2-40B4-BE49-F238E27FC236}">
                  <a16:creationId xmlns:a16="http://schemas.microsoft.com/office/drawing/2014/main" id="{A7BE6094-BE6B-4BB9-94E9-9E501DAB616C}"/>
                </a:ext>
              </a:extLst>
            </p:cNvPr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360;p57">
              <a:extLst>
                <a:ext uri="{FF2B5EF4-FFF2-40B4-BE49-F238E27FC236}">
                  <a16:creationId xmlns:a16="http://schemas.microsoft.com/office/drawing/2014/main" id="{17949E7C-E63F-4D9C-B3E5-3A709B040EBB}"/>
                </a:ext>
              </a:extLst>
            </p:cNvPr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361;p57">
              <a:extLst>
                <a:ext uri="{FF2B5EF4-FFF2-40B4-BE49-F238E27FC236}">
                  <a16:creationId xmlns:a16="http://schemas.microsoft.com/office/drawing/2014/main" id="{0B7830C1-2CE0-451F-965F-904C0A705B82}"/>
                </a:ext>
              </a:extLst>
            </p:cNvPr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362;p57">
              <a:extLst>
                <a:ext uri="{FF2B5EF4-FFF2-40B4-BE49-F238E27FC236}">
                  <a16:creationId xmlns:a16="http://schemas.microsoft.com/office/drawing/2014/main" id="{E2535EE4-DF5B-4535-98C6-6C59760C49EE}"/>
                </a:ext>
              </a:extLst>
            </p:cNvPr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363;p57">
              <a:extLst>
                <a:ext uri="{FF2B5EF4-FFF2-40B4-BE49-F238E27FC236}">
                  <a16:creationId xmlns:a16="http://schemas.microsoft.com/office/drawing/2014/main" id="{B456CE75-0E58-43BE-973C-E5778B5CE086}"/>
                </a:ext>
              </a:extLst>
            </p:cNvPr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364;p57">
              <a:extLst>
                <a:ext uri="{FF2B5EF4-FFF2-40B4-BE49-F238E27FC236}">
                  <a16:creationId xmlns:a16="http://schemas.microsoft.com/office/drawing/2014/main" id="{AA03DAF1-95B9-43F0-9188-2A7FAADFAF4D}"/>
                </a:ext>
              </a:extLst>
            </p:cNvPr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365;p57">
              <a:extLst>
                <a:ext uri="{FF2B5EF4-FFF2-40B4-BE49-F238E27FC236}">
                  <a16:creationId xmlns:a16="http://schemas.microsoft.com/office/drawing/2014/main" id="{2D54F455-6285-4BCE-BA18-A5EFBF5E8034}"/>
                </a:ext>
              </a:extLst>
            </p:cNvPr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366;p57">
              <a:extLst>
                <a:ext uri="{FF2B5EF4-FFF2-40B4-BE49-F238E27FC236}">
                  <a16:creationId xmlns:a16="http://schemas.microsoft.com/office/drawing/2014/main" id="{B893AA69-9E69-4582-A0D1-9B2B417B4CF7}"/>
                </a:ext>
              </a:extLst>
            </p:cNvPr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367;p57">
              <a:extLst>
                <a:ext uri="{FF2B5EF4-FFF2-40B4-BE49-F238E27FC236}">
                  <a16:creationId xmlns:a16="http://schemas.microsoft.com/office/drawing/2014/main" id="{28BCCFC9-9A3C-48AA-9E39-D60833D3D546}"/>
                </a:ext>
              </a:extLst>
            </p:cNvPr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368;p57">
              <a:extLst>
                <a:ext uri="{FF2B5EF4-FFF2-40B4-BE49-F238E27FC236}">
                  <a16:creationId xmlns:a16="http://schemas.microsoft.com/office/drawing/2014/main" id="{2854CF4A-C8C8-4597-9F65-54ED8FD2BA53}"/>
                </a:ext>
              </a:extLst>
            </p:cNvPr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369;p57">
              <a:extLst>
                <a:ext uri="{FF2B5EF4-FFF2-40B4-BE49-F238E27FC236}">
                  <a16:creationId xmlns:a16="http://schemas.microsoft.com/office/drawing/2014/main" id="{A0CBA052-7577-4AED-8F65-B9F6E6B1FBB6}"/>
                </a:ext>
              </a:extLst>
            </p:cNvPr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370;p57">
              <a:extLst>
                <a:ext uri="{FF2B5EF4-FFF2-40B4-BE49-F238E27FC236}">
                  <a16:creationId xmlns:a16="http://schemas.microsoft.com/office/drawing/2014/main" id="{48950798-DAF0-4539-AF20-27CE77CD42A7}"/>
                </a:ext>
              </a:extLst>
            </p:cNvPr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371;p57">
              <a:extLst>
                <a:ext uri="{FF2B5EF4-FFF2-40B4-BE49-F238E27FC236}">
                  <a16:creationId xmlns:a16="http://schemas.microsoft.com/office/drawing/2014/main" id="{59AF96D0-43A1-47F1-A6B6-B0C3F7E018F2}"/>
                </a:ext>
              </a:extLst>
            </p:cNvPr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372;p57">
              <a:extLst>
                <a:ext uri="{FF2B5EF4-FFF2-40B4-BE49-F238E27FC236}">
                  <a16:creationId xmlns:a16="http://schemas.microsoft.com/office/drawing/2014/main" id="{5FDA4958-3B31-4E3D-891A-552A235A9758}"/>
                </a:ext>
              </a:extLst>
            </p:cNvPr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373;p57">
              <a:extLst>
                <a:ext uri="{FF2B5EF4-FFF2-40B4-BE49-F238E27FC236}">
                  <a16:creationId xmlns:a16="http://schemas.microsoft.com/office/drawing/2014/main" id="{9146B2ED-25B0-4DD1-8113-050C5CA9B470}"/>
                </a:ext>
              </a:extLst>
            </p:cNvPr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374;p57">
              <a:extLst>
                <a:ext uri="{FF2B5EF4-FFF2-40B4-BE49-F238E27FC236}">
                  <a16:creationId xmlns:a16="http://schemas.microsoft.com/office/drawing/2014/main" id="{FCC7DBB0-CD85-4F5B-80EF-8219BC31E392}"/>
                </a:ext>
              </a:extLst>
            </p:cNvPr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375;p57">
              <a:extLst>
                <a:ext uri="{FF2B5EF4-FFF2-40B4-BE49-F238E27FC236}">
                  <a16:creationId xmlns:a16="http://schemas.microsoft.com/office/drawing/2014/main" id="{7A739EF8-14C2-4561-87B6-63428F57556F}"/>
                </a:ext>
              </a:extLst>
            </p:cNvPr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376;p57">
              <a:extLst>
                <a:ext uri="{FF2B5EF4-FFF2-40B4-BE49-F238E27FC236}">
                  <a16:creationId xmlns:a16="http://schemas.microsoft.com/office/drawing/2014/main" id="{1A6187D4-1F8A-43A1-AA0A-B4C29F61938E}"/>
                </a:ext>
              </a:extLst>
            </p:cNvPr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377;p57">
              <a:extLst>
                <a:ext uri="{FF2B5EF4-FFF2-40B4-BE49-F238E27FC236}">
                  <a16:creationId xmlns:a16="http://schemas.microsoft.com/office/drawing/2014/main" id="{E32A3D0A-E053-4482-AD71-728FB3185615}"/>
                </a:ext>
              </a:extLst>
            </p:cNvPr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378;p57">
              <a:extLst>
                <a:ext uri="{FF2B5EF4-FFF2-40B4-BE49-F238E27FC236}">
                  <a16:creationId xmlns:a16="http://schemas.microsoft.com/office/drawing/2014/main" id="{51214C8A-5776-4A83-947A-8C93180D3FDA}"/>
                </a:ext>
              </a:extLst>
            </p:cNvPr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379;p57">
              <a:extLst>
                <a:ext uri="{FF2B5EF4-FFF2-40B4-BE49-F238E27FC236}">
                  <a16:creationId xmlns:a16="http://schemas.microsoft.com/office/drawing/2014/main" id="{9739108F-4CF7-4A62-9FF5-DBB24EF5B84D}"/>
                </a:ext>
              </a:extLst>
            </p:cNvPr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380;p57">
              <a:extLst>
                <a:ext uri="{FF2B5EF4-FFF2-40B4-BE49-F238E27FC236}">
                  <a16:creationId xmlns:a16="http://schemas.microsoft.com/office/drawing/2014/main" id="{558F5A92-8DED-4C5F-98DD-28BDF2AE5CF5}"/>
                </a:ext>
              </a:extLst>
            </p:cNvPr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381;p57">
              <a:extLst>
                <a:ext uri="{FF2B5EF4-FFF2-40B4-BE49-F238E27FC236}">
                  <a16:creationId xmlns:a16="http://schemas.microsoft.com/office/drawing/2014/main" id="{D67C3DBE-E27E-4E5F-8059-5700CB600085}"/>
                </a:ext>
              </a:extLst>
            </p:cNvPr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382;p57">
              <a:extLst>
                <a:ext uri="{FF2B5EF4-FFF2-40B4-BE49-F238E27FC236}">
                  <a16:creationId xmlns:a16="http://schemas.microsoft.com/office/drawing/2014/main" id="{254D1CFF-6D8E-4D16-A7C3-CCB2E6ACCA8E}"/>
                </a:ext>
              </a:extLst>
            </p:cNvPr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383;p57">
              <a:extLst>
                <a:ext uri="{FF2B5EF4-FFF2-40B4-BE49-F238E27FC236}">
                  <a16:creationId xmlns:a16="http://schemas.microsoft.com/office/drawing/2014/main" id="{265B4FEA-0DE4-48F0-900C-2048D1BD18C4}"/>
                </a:ext>
              </a:extLst>
            </p:cNvPr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384;p57">
              <a:extLst>
                <a:ext uri="{FF2B5EF4-FFF2-40B4-BE49-F238E27FC236}">
                  <a16:creationId xmlns:a16="http://schemas.microsoft.com/office/drawing/2014/main" id="{758CFC5D-1675-43F7-B9D9-7851619825AE}"/>
                </a:ext>
              </a:extLst>
            </p:cNvPr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385;p57">
              <a:extLst>
                <a:ext uri="{FF2B5EF4-FFF2-40B4-BE49-F238E27FC236}">
                  <a16:creationId xmlns:a16="http://schemas.microsoft.com/office/drawing/2014/main" id="{87605619-5B64-45DF-A669-8AE956CBFAE0}"/>
                </a:ext>
              </a:extLst>
            </p:cNvPr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386;p57">
              <a:extLst>
                <a:ext uri="{FF2B5EF4-FFF2-40B4-BE49-F238E27FC236}">
                  <a16:creationId xmlns:a16="http://schemas.microsoft.com/office/drawing/2014/main" id="{816776CB-C7F2-4212-98F2-0FBBF372C8E8}"/>
                </a:ext>
              </a:extLst>
            </p:cNvPr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387;p57">
              <a:extLst>
                <a:ext uri="{FF2B5EF4-FFF2-40B4-BE49-F238E27FC236}">
                  <a16:creationId xmlns:a16="http://schemas.microsoft.com/office/drawing/2014/main" id="{0FFF81DD-0D40-4F33-8BC0-2D1062892C68}"/>
                </a:ext>
              </a:extLst>
            </p:cNvPr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388;p57">
              <a:extLst>
                <a:ext uri="{FF2B5EF4-FFF2-40B4-BE49-F238E27FC236}">
                  <a16:creationId xmlns:a16="http://schemas.microsoft.com/office/drawing/2014/main" id="{EAA7BDC8-75BC-4CF3-ADCE-6FDB349158C6}"/>
                </a:ext>
              </a:extLst>
            </p:cNvPr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389;p57">
              <a:extLst>
                <a:ext uri="{FF2B5EF4-FFF2-40B4-BE49-F238E27FC236}">
                  <a16:creationId xmlns:a16="http://schemas.microsoft.com/office/drawing/2014/main" id="{1F38F838-6DA9-4E50-9F31-9A0A7B07CD99}"/>
                </a:ext>
              </a:extLst>
            </p:cNvPr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390;p57">
              <a:extLst>
                <a:ext uri="{FF2B5EF4-FFF2-40B4-BE49-F238E27FC236}">
                  <a16:creationId xmlns:a16="http://schemas.microsoft.com/office/drawing/2014/main" id="{4FA045F0-7C11-491A-BD15-6B0371F0A8E5}"/>
                </a:ext>
              </a:extLst>
            </p:cNvPr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391;p57">
              <a:extLst>
                <a:ext uri="{FF2B5EF4-FFF2-40B4-BE49-F238E27FC236}">
                  <a16:creationId xmlns:a16="http://schemas.microsoft.com/office/drawing/2014/main" id="{EA0DE0F4-C647-4A2A-B4A2-E9DAC38B8FB3}"/>
                </a:ext>
              </a:extLst>
            </p:cNvPr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392;p57">
              <a:extLst>
                <a:ext uri="{FF2B5EF4-FFF2-40B4-BE49-F238E27FC236}">
                  <a16:creationId xmlns:a16="http://schemas.microsoft.com/office/drawing/2014/main" id="{0991A270-C6F1-4105-B9EE-006BB5C5416E}"/>
                </a:ext>
              </a:extLst>
            </p:cNvPr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393;p57">
              <a:extLst>
                <a:ext uri="{FF2B5EF4-FFF2-40B4-BE49-F238E27FC236}">
                  <a16:creationId xmlns:a16="http://schemas.microsoft.com/office/drawing/2014/main" id="{B8474D18-C194-4CD0-8E22-C784E8067884}"/>
                </a:ext>
              </a:extLst>
            </p:cNvPr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394;p57">
              <a:extLst>
                <a:ext uri="{FF2B5EF4-FFF2-40B4-BE49-F238E27FC236}">
                  <a16:creationId xmlns:a16="http://schemas.microsoft.com/office/drawing/2014/main" id="{9E04DB7F-BB98-494E-8C2D-AFC1FCEE7F42}"/>
                </a:ext>
              </a:extLst>
            </p:cNvPr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395;p57">
              <a:extLst>
                <a:ext uri="{FF2B5EF4-FFF2-40B4-BE49-F238E27FC236}">
                  <a16:creationId xmlns:a16="http://schemas.microsoft.com/office/drawing/2014/main" id="{1C80B436-7DBB-4C64-9491-BE64DE8E38F1}"/>
                </a:ext>
              </a:extLst>
            </p:cNvPr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396;p57">
              <a:extLst>
                <a:ext uri="{FF2B5EF4-FFF2-40B4-BE49-F238E27FC236}">
                  <a16:creationId xmlns:a16="http://schemas.microsoft.com/office/drawing/2014/main" id="{FECF4867-11C0-4241-A543-B610ACC78EC4}"/>
                </a:ext>
              </a:extLst>
            </p:cNvPr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397;p57">
              <a:extLst>
                <a:ext uri="{FF2B5EF4-FFF2-40B4-BE49-F238E27FC236}">
                  <a16:creationId xmlns:a16="http://schemas.microsoft.com/office/drawing/2014/main" id="{E5F2A920-C2A9-4035-AA78-C29022FA910A}"/>
                </a:ext>
              </a:extLst>
            </p:cNvPr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398;p57">
              <a:extLst>
                <a:ext uri="{FF2B5EF4-FFF2-40B4-BE49-F238E27FC236}">
                  <a16:creationId xmlns:a16="http://schemas.microsoft.com/office/drawing/2014/main" id="{9AEC13EC-9B68-43B9-82B0-61A95E848E44}"/>
                </a:ext>
              </a:extLst>
            </p:cNvPr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399;p57">
              <a:extLst>
                <a:ext uri="{FF2B5EF4-FFF2-40B4-BE49-F238E27FC236}">
                  <a16:creationId xmlns:a16="http://schemas.microsoft.com/office/drawing/2014/main" id="{6F4C54A4-28FB-400E-AAE4-6797EF5B1498}"/>
                </a:ext>
              </a:extLst>
            </p:cNvPr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400;p57">
              <a:extLst>
                <a:ext uri="{FF2B5EF4-FFF2-40B4-BE49-F238E27FC236}">
                  <a16:creationId xmlns:a16="http://schemas.microsoft.com/office/drawing/2014/main" id="{67B8EC24-857B-4C3D-AF08-4493C5400BFA}"/>
                </a:ext>
              </a:extLst>
            </p:cNvPr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401;p57">
              <a:extLst>
                <a:ext uri="{FF2B5EF4-FFF2-40B4-BE49-F238E27FC236}">
                  <a16:creationId xmlns:a16="http://schemas.microsoft.com/office/drawing/2014/main" id="{A792FD73-43E8-4BDD-950E-0F328B652A25}"/>
                </a:ext>
              </a:extLst>
            </p:cNvPr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402;p57">
              <a:extLst>
                <a:ext uri="{FF2B5EF4-FFF2-40B4-BE49-F238E27FC236}">
                  <a16:creationId xmlns:a16="http://schemas.microsoft.com/office/drawing/2014/main" id="{50D696E1-AED1-4244-9A15-D92F8D341AE5}"/>
                </a:ext>
              </a:extLst>
            </p:cNvPr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403;p57">
              <a:extLst>
                <a:ext uri="{FF2B5EF4-FFF2-40B4-BE49-F238E27FC236}">
                  <a16:creationId xmlns:a16="http://schemas.microsoft.com/office/drawing/2014/main" id="{5107F585-1F84-4806-9555-AA6C00EC02BA}"/>
                </a:ext>
              </a:extLst>
            </p:cNvPr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404;p57">
              <a:extLst>
                <a:ext uri="{FF2B5EF4-FFF2-40B4-BE49-F238E27FC236}">
                  <a16:creationId xmlns:a16="http://schemas.microsoft.com/office/drawing/2014/main" id="{DBBC1BB0-F9D5-43DE-B63E-029FA7BF9E73}"/>
                </a:ext>
              </a:extLst>
            </p:cNvPr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405;p57">
              <a:extLst>
                <a:ext uri="{FF2B5EF4-FFF2-40B4-BE49-F238E27FC236}">
                  <a16:creationId xmlns:a16="http://schemas.microsoft.com/office/drawing/2014/main" id="{4010D3D4-BCC6-410D-99B2-7CC1CA83DAC9}"/>
                </a:ext>
              </a:extLst>
            </p:cNvPr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406;p57">
              <a:extLst>
                <a:ext uri="{FF2B5EF4-FFF2-40B4-BE49-F238E27FC236}">
                  <a16:creationId xmlns:a16="http://schemas.microsoft.com/office/drawing/2014/main" id="{AAE8DAE2-F181-46BB-A7BD-708F56223B6B}"/>
                </a:ext>
              </a:extLst>
            </p:cNvPr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407;p57">
              <a:extLst>
                <a:ext uri="{FF2B5EF4-FFF2-40B4-BE49-F238E27FC236}">
                  <a16:creationId xmlns:a16="http://schemas.microsoft.com/office/drawing/2014/main" id="{8CAE1981-0866-4059-B2B4-02A075B72C27}"/>
                </a:ext>
              </a:extLst>
            </p:cNvPr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408;p57">
              <a:extLst>
                <a:ext uri="{FF2B5EF4-FFF2-40B4-BE49-F238E27FC236}">
                  <a16:creationId xmlns:a16="http://schemas.microsoft.com/office/drawing/2014/main" id="{ED81D417-75F2-4D16-A667-A0F01BEEECF9}"/>
                </a:ext>
              </a:extLst>
            </p:cNvPr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409;p57">
              <a:extLst>
                <a:ext uri="{FF2B5EF4-FFF2-40B4-BE49-F238E27FC236}">
                  <a16:creationId xmlns:a16="http://schemas.microsoft.com/office/drawing/2014/main" id="{1CE382DF-807E-427D-A888-455EC4E940DD}"/>
                </a:ext>
              </a:extLst>
            </p:cNvPr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410;p57">
              <a:extLst>
                <a:ext uri="{FF2B5EF4-FFF2-40B4-BE49-F238E27FC236}">
                  <a16:creationId xmlns:a16="http://schemas.microsoft.com/office/drawing/2014/main" id="{3BF4E768-28C3-4541-A598-789B0743198E}"/>
                </a:ext>
              </a:extLst>
            </p:cNvPr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411;p57">
              <a:extLst>
                <a:ext uri="{FF2B5EF4-FFF2-40B4-BE49-F238E27FC236}">
                  <a16:creationId xmlns:a16="http://schemas.microsoft.com/office/drawing/2014/main" id="{6AB4D780-A983-4077-81F2-EFC57CA52374}"/>
                </a:ext>
              </a:extLst>
            </p:cNvPr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412;p57">
              <a:extLst>
                <a:ext uri="{FF2B5EF4-FFF2-40B4-BE49-F238E27FC236}">
                  <a16:creationId xmlns:a16="http://schemas.microsoft.com/office/drawing/2014/main" id="{C92257FB-F3EA-4B8A-830C-6603F8A7B73A}"/>
                </a:ext>
              </a:extLst>
            </p:cNvPr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413;p57">
              <a:extLst>
                <a:ext uri="{FF2B5EF4-FFF2-40B4-BE49-F238E27FC236}">
                  <a16:creationId xmlns:a16="http://schemas.microsoft.com/office/drawing/2014/main" id="{847545D0-35AD-4A06-9E21-F276A83D0935}"/>
                </a:ext>
              </a:extLst>
            </p:cNvPr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414;p57">
              <a:extLst>
                <a:ext uri="{FF2B5EF4-FFF2-40B4-BE49-F238E27FC236}">
                  <a16:creationId xmlns:a16="http://schemas.microsoft.com/office/drawing/2014/main" id="{E1817AD9-0D68-4696-826D-982BDA013237}"/>
                </a:ext>
              </a:extLst>
            </p:cNvPr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415;p57">
              <a:extLst>
                <a:ext uri="{FF2B5EF4-FFF2-40B4-BE49-F238E27FC236}">
                  <a16:creationId xmlns:a16="http://schemas.microsoft.com/office/drawing/2014/main" id="{87210FA5-14AC-4589-AC37-9CD5B7B5EEAF}"/>
                </a:ext>
              </a:extLst>
            </p:cNvPr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416;p57">
              <a:extLst>
                <a:ext uri="{FF2B5EF4-FFF2-40B4-BE49-F238E27FC236}">
                  <a16:creationId xmlns:a16="http://schemas.microsoft.com/office/drawing/2014/main" id="{C8DE25F7-3210-450E-89EB-8A70E0F56F42}"/>
                </a:ext>
              </a:extLst>
            </p:cNvPr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417;p57">
              <a:extLst>
                <a:ext uri="{FF2B5EF4-FFF2-40B4-BE49-F238E27FC236}">
                  <a16:creationId xmlns:a16="http://schemas.microsoft.com/office/drawing/2014/main" id="{42144965-03C8-4593-84C5-A1C61C5FD54F}"/>
                </a:ext>
              </a:extLst>
            </p:cNvPr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418;p57">
              <a:extLst>
                <a:ext uri="{FF2B5EF4-FFF2-40B4-BE49-F238E27FC236}">
                  <a16:creationId xmlns:a16="http://schemas.microsoft.com/office/drawing/2014/main" id="{8ECB55AA-1379-408D-93EE-97EFCE4F570C}"/>
                </a:ext>
              </a:extLst>
            </p:cNvPr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419;p57">
              <a:extLst>
                <a:ext uri="{FF2B5EF4-FFF2-40B4-BE49-F238E27FC236}">
                  <a16:creationId xmlns:a16="http://schemas.microsoft.com/office/drawing/2014/main" id="{BD5875AB-656C-4420-9277-1568EE3E2F77}"/>
                </a:ext>
              </a:extLst>
            </p:cNvPr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420;p57">
              <a:extLst>
                <a:ext uri="{FF2B5EF4-FFF2-40B4-BE49-F238E27FC236}">
                  <a16:creationId xmlns:a16="http://schemas.microsoft.com/office/drawing/2014/main" id="{4A8B9B74-ED92-4CB1-B542-20A058B62CA9}"/>
                </a:ext>
              </a:extLst>
            </p:cNvPr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421;p57">
              <a:extLst>
                <a:ext uri="{FF2B5EF4-FFF2-40B4-BE49-F238E27FC236}">
                  <a16:creationId xmlns:a16="http://schemas.microsoft.com/office/drawing/2014/main" id="{A20C9772-0E7C-463C-A4EA-2791A2F92929}"/>
                </a:ext>
              </a:extLst>
            </p:cNvPr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422;p57">
              <a:extLst>
                <a:ext uri="{FF2B5EF4-FFF2-40B4-BE49-F238E27FC236}">
                  <a16:creationId xmlns:a16="http://schemas.microsoft.com/office/drawing/2014/main" id="{4C998384-1168-4A11-A31A-F35DB97CC252}"/>
                </a:ext>
              </a:extLst>
            </p:cNvPr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423;p57">
              <a:extLst>
                <a:ext uri="{FF2B5EF4-FFF2-40B4-BE49-F238E27FC236}">
                  <a16:creationId xmlns:a16="http://schemas.microsoft.com/office/drawing/2014/main" id="{662EEE2A-ABF8-4998-8590-959CFDBF3191}"/>
                </a:ext>
              </a:extLst>
            </p:cNvPr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424;p57">
              <a:extLst>
                <a:ext uri="{FF2B5EF4-FFF2-40B4-BE49-F238E27FC236}">
                  <a16:creationId xmlns:a16="http://schemas.microsoft.com/office/drawing/2014/main" id="{08107DB3-7ABB-45B9-A9AE-9114FE095C42}"/>
                </a:ext>
              </a:extLst>
            </p:cNvPr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425;p57">
              <a:extLst>
                <a:ext uri="{FF2B5EF4-FFF2-40B4-BE49-F238E27FC236}">
                  <a16:creationId xmlns:a16="http://schemas.microsoft.com/office/drawing/2014/main" id="{E4815EB6-58D6-428B-A716-4241EE553253}"/>
                </a:ext>
              </a:extLst>
            </p:cNvPr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426;p57">
              <a:extLst>
                <a:ext uri="{FF2B5EF4-FFF2-40B4-BE49-F238E27FC236}">
                  <a16:creationId xmlns:a16="http://schemas.microsoft.com/office/drawing/2014/main" id="{AC486C43-3711-44A1-B4BB-4423897DEF34}"/>
                </a:ext>
              </a:extLst>
            </p:cNvPr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427;p57">
              <a:extLst>
                <a:ext uri="{FF2B5EF4-FFF2-40B4-BE49-F238E27FC236}">
                  <a16:creationId xmlns:a16="http://schemas.microsoft.com/office/drawing/2014/main" id="{FB745F3B-913A-4818-B06B-85B4477B112A}"/>
                </a:ext>
              </a:extLst>
            </p:cNvPr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428;p57">
              <a:extLst>
                <a:ext uri="{FF2B5EF4-FFF2-40B4-BE49-F238E27FC236}">
                  <a16:creationId xmlns:a16="http://schemas.microsoft.com/office/drawing/2014/main" id="{C0410FAE-B740-4ECB-A7DF-97AC06ADEFD1}"/>
                </a:ext>
              </a:extLst>
            </p:cNvPr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429;p57">
              <a:extLst>
                <a:ext uri="{FF2B5EF4-FFF2-40B4-BE49-F238E27FC236}">
                  <a16:creationId xmlns:a16="http://schemas.microsoft.com/office/drawing/2014/main" id="{23129C61-B34F-498D-96F8-9010439A7B58}"/>
                </a:ext>
              </a:extLst>
            </p:cNvPr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430;p57">
              <a:extLst>
                <a:ext uri="{FF2B5EF4-FFF2-40B4-BE49-F238E27FC236}">
                  <a16:creationId xmlns:a16="http://schemas.microsoft.com/office/drawing/2014/main" id="{9353BBF0-4296-4CB4-8505-7C023A43DAD9}"/>
                </a:ext>
              </a:extLst>
            </p:cNvPr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431;p57">
              <a:extLst>
                <a:ext uri="{FF2B5EF4-FFF2-40B4-BE49-F238E27FC236}">
                  <a16:creationId xmlns:a16="http://schemas.microsoft.com/office/drawing/2014/main" id="{0EAC7A00-0F67-4E3B-8679-471059F7BE09}"/>
                </a:ext>
              </a:extLst>
            </p:cNvPr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432;p57">
              <a:extLst>
                <a:ext uri="{FF2B5EF4-FFF2-40B4-BE49-F238E27FC236}">
                  <a16:creationId xmlns:a16="http://schemas.microsoft.com/office/drawing/2014/main" id="{70B4A884-CD5B-458C-84C2-FFA70085FA1A}"/>
                </a:ext>
              </a:extLst>
            </p:cNvPr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433;p57">
              <a:extLst>
                <a:ext uri="{FF2B5EF4-FFF2-40B4-BE49-F238E27FC236}">
                  <a16:creationId xmlns:a16="http://schemas.microsoft.com/office/drawing/2014/main" id="{9727AC34-A2D4-4E49-B083-220A56142C64}"/>
                </a:ext>
              </a:extLst>
            </p:cNvPr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434;p57">
              <a:extLst>
                <a:ext uri="{FF2B5EF4-FFF2-40B4-BE49-F238E27FC236}">
                  <a16:creationId xmlns:a16="http://schemas.microsoft.com/office/drawing/2014/main" id="{F0369ABA-FA56-4DA8-8979-8C98872FC4FC}"/>
                </a:ext>
              </a:extLst>
            </p:cNvPr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435;p57">
              <a:extLst>
                <a:ext uri="{FF2B5EF4-FFF2-40B4-BE49-F238E27FC236}">
                  <a16:creationId xmlns:a16="http://schemas.microsoft.com/office/drawing/2014/main" id="{75C4131F-6072-4F37-B731-E068CA5E316C}"/>
                </a:ext>
              </a:extLst>
            </p:cNvPr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436;p57">
              <a:extLst>
                <a:ext uri="{FF2B5EF4-FFF2-40B4-BE49-F238E27FC236}">
                  <a16:creationId xmlns:a16="http://schemas.microsoft.com/office/drawing/2014/main" id="{CA379AD4-E654-47CC-B2D4-F241B5BF0E36}"/>
                </a:ext>
              </a:extLst>
            </p:cNvPr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437;p57">
              <a:extLst>
                <a:ext uri="{FF2B5EF4-FFF2-40B4-BE49-F238E27FC236}">
                  <a16:creationId xmlns:a16="http://schemas.microsoft.com/office/drawing/2014/main" id="{5C94272C-D05D-4D32-914D-A3A0EF03D1DE}"/>
                </a:ext>
              </a:extLst>
            </p:cNvPr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438;p57">
              <a:extLst>
                <a:ext uri="{FF2B5EF4-FFF2-40B4-BE49-F238E27FC236}">
                  <a16:creationId xmlns:a16="http://schemas.microsoft.com/office/drawing/2014/main" id="{DC691268-3DA7-46BA-A92E-064D2B06C8BE}"/>
                </a:ext>
              </a:extLst>
            </p:cNvPr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439;p57">
              <a:extLst>
                <a:ext uri="{FF2B5EF4-FFF2-40B4-BE49-F238E27FC236}">
                  <a16:creationId xmlns:a16="http://schemas.microsoft.com/office/drawing/2014/main" id="{288144F2-C707-4759-A4A7-D9C6CF0BEF27}"/>
                </a:ext>
              </a:extLst>
            </p:cNvPr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440;p57">
              <a:extLst>
                <a:ext uri="{FF2B5EF4-FFF2-40B4-BE49-F238E27FC236}">
                  <a16:creationId xmlns:a16="http://schemas.microsoft.com/office/drawing/2014/main" id="{80D58307-0D83-44C9-8EB7-AC1D7CE55251}"/>
                </a:ext>
              </a:extLst>
            </p:cNvPr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441;p57">
              <a:extLst>
                <a:ext uri="{FF2B5EF4-FFF2-40B4-BE49-F238E27FC236}">
                  <a16:creationId xmlns:a16="http://schemas.microsoft.com/office/drawing/2014/main" id="{BE5B07B2-8EF4-4BB2-848C-18CA9EFC4CE9}"/>
                </a:ext>
              </a:extLst>
            </p:cNvPr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442;p57">
              <a:extLst>
                <a:ext uri="{FF2B5EF4-FFF2-40B4-BE49-F238E27FC236}">
                  <a16:creationId xmlns:a16="http://schemas.microsoft.com/office/drawing/2014/main" id="{6F4DD4EA-CF59-4ACB-95FE-176F87BB27D5}"/>
                </a:ext>
              </a:extLst>
            </p:cNvPr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443;p57">
              <a:extLst>
                <a:ext uri="{FF2B5EF4-FFF2-40B4-BE49-F238E27FC236}">
                  <a16:creationId xmlns:a16="http://schemas.microsoft.com/office/drawing/2014/main" id="{B1F3CD5A-C8B6-4B45-9081-1180C2974891}"/>
                </a:ext>
              </a:extLst>
            </p:cNvPr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444;p57">
              <a:extLst>
                <a:ext uri="{FF2B5EF4-FFF2-40B4-BE49-F238E27FC236}">
                  <a16:creationId xmlns:a16="http://schemas.microsoft.com/office/drawing/2014/main" id="{C8C54AA1-9E09-4CF8-BAB3-3F130F0107F3}"/>
                </a:ext>
              </a:extLst>
            </p:cNvPr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445;p57">
              <a:extLst>
                <a:ext uri="{FF2B5EF4-FFF2-40B4-BE49-F238E27FC236}">
                  <a16:creationId xmlns:a16="http://schemas.microsoft.com/office/drawing/2014/main" id="{63C295D9-0500-45FD-85E1-70E0F9E7CDA2}"/>
                </a:ext>
              </a:extLst>
            </p:cNvPr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446;p57">
              <a:extLst>
                <a:ext uri="{FF2B5EF4-FFF2-40B4-BE49-F238E27FC236}">
                  <a16:creationId xmlns:a16="http://schemas.microsoft.com/office/drawing/2014/main" id="{243710BA-38D1-4631-ADE8-D038D5E3EE4F}"/>
                </a:ext>
              </a:extLst>
            </p:cNvPr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447;p57">
              <a:extLst>
                <a:ext uri="{FF2B5EF4-FFF2-40B4-BE49-F238E27FC236}">
                  <a16:creationId xmlns:a16="http://schemas.microsoft.com/office/drawing/2014/main" id="{B87F484E-F116-4AF9-8931-723141D48150}"/>
                </a:ext>
              </a:extLst>
            </p:cNvPr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448;p57">
              <a:extLst>
                <a:ext uri="{FF2B5EF4-FFF2-40B4-BE49-F238E27FC236}">
                  <a16:creationId xmlns:a16="http://schemas.microsoft.com/office/drawing/2014/main" id="{68E336A7-85CD-4D8C-978D-A714C30257E9}"/>
                </a:ext>
              </a:extLst>
            </p:cNvPr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449;p57">
              <a:extLst>
                <a:ext uri="{FF2B5EF4-FFF2-40B4-BE49-F238E27FC236}">
                  <a16:creationId xmlns:a16="http://schemas.microsoft.com/office/drawing/2014/main" id="{CB44E1A7-9F23-4F0F-8424-9F52CD21E87B}"/>
                </a:ext>
              </a:extLst>
            </p:cNvPr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450;p57">
              <a:extLst>
                <a:ext uri="{FF2B5EF4-FFF2-40B4-BE49-F238E27FC236}">
                  <a16:creationId xmlns:a16="http://schemas.microsoft.com/office/drawing/2014/main" id="{78C361E8-9D20-448D-8370-A32AB6F5B6AD}"/>
                </a:ext>
              </a:extLst>
            </p:cNvPr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451;p57">
              <a:extLst>
                <a:ext uri="{FF2B5EF4-FFF2-40B4-BE49-F238E27FC236}">
                  <a16:creationId xmlns:a16="http://schemas.microsoft.com/office/drawing/2014/main" id="{B7FD8340-ECEF-443C-BA07-200EA2EAB0ED}"/>
                </a:ext>
              </a:extLst>
            </p:cNvPr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452;p57">
              <a:extLst>
                <a:ext uri="{FF2B5EF4-FFF2-40B4-BE49-F238E27FC236}">
                  <a16:creationId xmlns:a16="http://schemas.microsoft.com/office/drawing/2014/main" id="{4687BA3A-DCB2-4F27-A74F-B767DE7F0F3C}"/>
                </a:ext>
              </a:extLst>
            </p:cNvPr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-314838" y="0"/>
            <a:ext cx="1871524" cy="474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Demo</a:t>
            </a:r>
            <a:endParaRPr sz="32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06A3F7-7927-4148-94EF-5985D8E9C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893" y="448661"/>
            <a:ext cx="4124901" cy="3410426"/>
          </a:xfrm>
          <a:prstGeom prst="rect">
            <a:avLst/>
          </a:prstGeom>
        </p:spPr>
      </p:pic>
      <p:sp>
        <p:nvSpPr>
          <p:cNvPr id="249" name="Google Shape;2732;p50">
            <a:extLst>
              <a:ext uri="{FF2B5EF4-FFF2-40B4-BE49-F238E27FC236}">
                <a16:creationId xmlns:a16="http://schemas.microsoft.com/office/drawing/2014/main" id="{B3D3893A-214A-4374-BDBA-BC4ED8FACF6B}"/>
              </a:ext>
            </a:extLst>
          </p:cNvPr>
          <p:cNvSpPr txBox="1">
            <a:spLocks/>
          </p:cNvSpPr>
          <p:nvPr/>
        </p:nvSpPr>
        <p:spPr>
          <a:xfrm>
            <a:off x="2106982" y="3859087"/>
            <a:ext cx="4930035" cy="47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Consolas" panose="020B0609020204030204" pitchFamily="49" charset="0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3200" b="1"/>
              <a:t>Giao diện đăng nhập</a:t>
            </a:r>
          </a:p>
        </p:txBody>
      </p:sp>
      <p:sp>
        <p:nvSpPr>
          <p:cNvPr id="250" name="Google Shape;2732;p50">
            <a:extLst>
              <a:ext uri="{FF2B5EF4-FFF2-40B4-BE49-F238E27FC236}">
                <a16:creationId xmlns:a16="http://schemas.microsoft.com/office/drawing/2014/main" id="{70E770EB-2108-4180-90DD-B3E71F45A3F5}"/>
              </a:ext>
            </a:extLst>
          </p:cNvPr>
          <p:cNvSpPr txBox="1">
            <a:spLocks/>
          </p:cNvSpPr>
          <p:nvPr/>
        </p:nvSpPr>
        <p:spPr>
          <a:xfrm>
            <a:off x="6476794" y="1988606"/>
            <a:ext cx="1602357" cy="7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Consolas" panose="020B0609020204030204" pitchFamily="49" charset="0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b="1">
                <a:solidFill>
                  <a:srgbClr val="FF0000"/>
                </a:solidFill>
              </a:rPr>
              <a:t>quanlibida</a:t>
            </a:r>
          </a:p>
          <a:p>
            <a:pPr algn="l"/>
            <a:r>
              <a:rPr lang="en-US" sz="2000" b="1">
                <a:solidFill>
                  <a:srgbClr val="FF0000"/>
                </a:solidFill>
              </a:rPr>
              <a:t>123</a:t>
            </a:r>
          </a:p>
        </p:txBody>
      </p:sp>
    </p:spTree>
    <p:extLst>
      <p:ext uri="{BB962C8B-B14F-4D97-AF65-F5344CB8AC3E}">
        <p14:creationId xmlns:p14="http://schemas.microsoft.com/office/powerpoint/2010/main" val="2565962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-314838" y="0"/>
            <a:ext cx="1871524" cy="474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Demo</a:t>
            </a:r>
            <a:endParaRPr sz="3200" b="1"/>
          </a:p>
        </p:txBody>
      </p:sp>
      <p:sp>
        <p:nvSpPr>
          <p:cNvPr id="249" name="Google Shape;2732;p50">
            <a:extLst>
              <a:ext uri="{FF2B5EF4-FFF2-40B4-BE49-F238E27FC236}">
                <a16:creationId xmlns:a16="http://schemas.microsoft.com/office/drawing/2014/main" id="{B3D3893A-214A-4374-BDBA-BC4ED8FACF6B}"/>
              </a:ext>
            </a:extLst>
          </p:cNvPr>
          <p:cNvSpPr txBox="1">
            <a:spLocks/>
          </p:cNvSpPr>
          <p:nvPr/>
        </p:nvSpPr>
        <p:spPr>
          <a:xfrm>
            <a:off x="2547634" y="4216439"/>
            <a:ext cx="4930035" cy="47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Consolas" panose="020B0609020204030204" pitchFamily="49" charset="0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3200" b="1"/>
              <a:t>Giao diện chính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A276E2-C317-4F7C-952D-9160CA4E1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732" y="237040"/>
            <a:ext cx="6579476" cy="397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52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-314838" y="0"/>
            <a:ext cx="1871524" cy="474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Demo</a:t>
            </a:r>
            <a:endParaRPr sz="3200" b="1"/>
          </a:p>
        </p:txBody>
      </p:sp>
      <p:sp>
        <p:nvSpPr>
          <p:cNvPr id="249" name="Google Shape;2732;p50">
            <a:extLst>
              <a:ext uri="{FF2B5EF4-FFF2-40B4-BE49-F238E27FC236}">
                <a16:creationId xmlns:a16="http://schemas.microsoft.com/office/drawing/2014/main" id="{B3D3893A-214A-4374-BDBA-BC4ED8FACF6B}"/>
              </a:ext>
            </a:extLst>
          </p:cNvPr>
          <p:cNvSpPr txBox="1">
            <a:spLocks/>
          </p:cNvSpPr>
          <p:nvPr/>
        </p:nvSpPr>
        <p:spPr>
          <a:xfrm>
            <a:off x="3146724" y="4423672"/>
            <a:ext cx="4930035" cy="47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Consolas" panose="020B0609020204030204" pitchFamily="49" charset="0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b="1"/>
              <a:t>Thực hiện các chúc năng ở </a:t>
            </a:r>
          </a:p>
          <a:p>
            <a:r>
              <a:rPr lang="en-US" sz="2000" b="1"/>
              <a:t>giao diện chính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B8C1F7-DDC3-47A4-A6A4-19EAE147C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30" y="577381"/>
            <a:ext cx="4201111" cy="3639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50C085-59C4-4C06-9670-02F5DCF11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876" y="577381"/>
            <a:ext cx="3464847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5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644129" y="766298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641190" y="1841667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639751" y="2917704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4364405" y="276507"/>
            <a:ext cx="4208998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NỘI DUNG BÁO CÁO</a:t>
            </a:r>
            <a:endParaRPr sz="3600" b="1"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363941" y="891823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T</a:t>
            </a:r>
            <a:r>
              <a:rPr lang="en-US" sz="2000" b="1"/>
              <a:t>ỔNG QUAN ĐỀ TÀI</a:t>
            </a:r>
            <a:endParaRPr sz="2000" b="1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743574" y="880913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733248" y="1991363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743574" y="304141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09" name="Google Shape;2140;p37">
            <a:extLst>
              <a:ext uri="{FF2B5EF4-FFF2-40B4-BE49-F238E27FC236}">
                <a16:creationId xmlns:a16="http://schemas.microsoft.com/office/drawing/2014/main" id="{38334E13-F076-4216-BE2A-3EFF4B3A4A73}"/>
              </a:ext>
            </a:extLst>
          </p:cNvPr>
          <p:cNvSpPr txBox="1">
            <a:spLocks/>
          </p:cNvSpPr>
          <p:nvPr/>
        </p:nvSpPr>
        <p:spPr>
          <a:xfrm>
            <a:off x="1384131" y="1924824"/>
            <a:ext cx="2848909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000" b="1"/>
              <a:t>NỘI DUNG THỰC HIỆN</a:t>
            </a:r>
          </a:p>
        </p:txBody>
      </p:sp>
      <p:sp>
        <p:nvSpPr>
          <p:cNvPr id="510" name="Google Shape;2140;p37">
            <a:extLst>
              <a:ext uri="{FF2B5EF4-FFF2-40B4-BE49-F238E27FC236}">
                <a16:creationId xmlns:a16="http://schemas.microsoft.com/office/drawing/2014/main" id="{C6F82EE1-38DF-4700-ADD8-DEF1E968B7AE}"/>
              </a:ext>
            </a:extLst>
          </p:cNvPr>
          <p:cNvSpPr txBox="1">
            <a:spLocks/>
          </p:cNvSpPr>
          <p:nvPr/>
        </p:nvSpPr>
        <p:spPr>
          <a:xfrm>
            <a:off x="1410760" y="296733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000" b="1"/>
              <a:t>DEMO ỨNG DỤNG</a:t>
            </a:r>
          </a:p>
        </p:txBody>
      </p:sp>
      <p:pic>
        <p:nvPicPr>
          <p:cNvPr id="17" name="Picture 4" descr="1,950 Billiard Logo Stock Photos and Images - 123RF">
            <a:extLst>
              <a:ext uri="{FF2B5EF4-FFF2-40B4-BE49-F238E27FC236}">
                <a16:creationId xmlns:a16="http://schemas.microsoft.com/office/drawing/2014/main" id="{A489249D-D2FE-42BF-A998-51EE54DC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510" y="3425110"/>
            <a:ext cx="2129278" cy="216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" name="Picture 2" descr="Billiards isometric composition with two male human characters of players in the playing room with furniture Free Vector">
            <a:extLst>
              <a:ext uri="{FF2B5EF4-FFF2-40B4-BE49-F238E27FC236}">
                <a16:creationId xmlns:a16="http://schemas.microsoft.com/office/drawing/2014/main" id="{219A4DA7-4C57-43BD-8B15-C631BDA0F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179" y="1227953"/>
            <a:ext cx="4942821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-314838" y="0"/>
            <a:ext cx="1871524" cy="474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Demo</a:t>
            </a:r>
            <a:endParaRPr sz="3200" b="1"/>
          </a:p>
        </p:txBody>
      </p:sp>
      <p:sp>
        <p:nvSpPr>
          <p:cNvPr id="249" name="Google Shape;2732;p50">
            <a:extLst>
              <a:ext uri="{FF2B5EF4-FFF2-40B4-BE49-F238E27FC236}">
                <a16:creationId xmlns:a16="http://schemas.microsoft.com/office/drawing/2014/main" id="{B3D3893A-214A-4374-BDBA-BC4ED8FACF6B}"/>
              </a:ext>
            </a:extLst>
          </p:cNvPr>
          <p:cNvSpPr txBox="1">
            <a:spLocks/>
          </p:cNvSpPr>
          <p:nvPr/>
        </p:nvSpPr>
        <p:spPr>
          <a:xfrm>
            <a:off x="1770742" y="3859087"/>
            <a:ext cx="5917823" cy="47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Consolas" panose="020B0609020204030204" pitchFamily="49" charset="0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3200" b="1"/>
              <a:t>Chức năng thêm, xóa bàn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633BCC-D093-4F16-A784-5D6DEF789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129" y="1818932"/>
            <a:ext cx="2133898" cy="16956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541AC3-6770-45D6-9E73-8F2B7ED07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570" y="1818932"/>
            <a:ext cx="2229161" cy="1695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4C09CE-F204-4390-9463-5BC7187B6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7351" y="474080"/>
            <a:ext cx="1224604" cy="100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89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-314838" y="0"/>
            <a:ext cx="1871524" cy="474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Demo</a:t>
            </a:r>
            <a:endParaRPr sz="3200" b="1"/>
          </a:p>
        </p:txBody>
      </p:sp>
      <p:sp>
        <p:nvSpPr>
          <p:cNvPr id="249" name="Google Shape;2732;p50">
            <a:extLst>
              <a:ext uri="{FF2B5EF4-FFF2-40B4-BE49-F238E27FC236}">
                <a16:creationId xmlns:a16="http://schemas.microsoft.com/office/drawing/2014/main" id="{B3D3893A-214A-4374-BDBA-BC4ED8FACF6B}"/>
              </a:ext>
            </a:extLst>
          </p:cNvPr>
          <p:cNvSpPr txBox="1">
            <a:spLocks/>
          </p:cNvSpPr>
          <p:nvPr/>
        </p:nvSpPr>
        <p:spPr>
          <a:xfrm>
            <a:off x="3808876" y="4330396"/>
            <a:ext cx="4930035" cy="47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Consolas" panose="020B0609020204030204" pitchFamily="49" charset="0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3200" b="1"/>
              <a:t>Giao diện quản lí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1BCA8A-9493-44E0-A665-DBD1B1D42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43" y="227914"/>
            <a:ext cx="7059010" cy="410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54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-314838" y="0"/>
            <a:ext cx="1871524" cy="474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Demo</a:t>
            </a:r>
            <a:endParaRPr sz="3200" b="1"/>
          </a:p>
        </p:txBody>
      </p:sp>
      <p:sp>
        <p:nvSpPr>
          <p:cNvPr id="249" name="Google Shape;2732;p50">
            <a:extLst>
              <a:ext uri="{FF2B5EF4-FFF2-40B4-BE49-F238E27FC236}">
                <a16:creationId xmlns:a16="http://schemas.microsoft.com/office/drawing/2014/main" id="{B3D3893A-214A-4374-BDBA-BC4ED8FACF6B}"/>
              </a:ext>
            </a:extLst>
          </p:cNvPr>
          <p:cNvSpPr txBox="1">
            <a:spLocks/>
          </p:cNvSpPr>
          <p:nvPr/>
        </p:nvSpPr>
        <p:spPr>
          <a:xfrm>
            <a:off x="4082926" y="4151721"/>
            <a:ext cx="4930035" cy="47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Consolas" panose="020B0609020204030204" pitchFamily="49" charset="0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400" b="1"/>
              <a:t>Giao diện quản lí khi </a:t>
            </a:r>
          </a:p>
          <a:p>
            <a:r>
              <a:rPr lang="en-US" sz="2400" b="1"/>
              <a:t>đăng nhập bằng user NhanVien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1502A-571D-4774-9032-E9F6CBC53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70" y="694932"/>
            <a:ext cx="5644054" cy="33211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BBAA59-2DEF-465F-A1C8-FC871D103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235" y="694932"/>
            <a:ext cx="3629532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84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-314838" y="0"/>
            <a:ext cx="1871524" cy="474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Demo</a:t>
            </a:r>
            <a:endParaRPr sz="3200" b="1"/>
          </a:p>
        </p:txBody>
      </p:sp>
      <p:sp>
        <p:nvSpPr>
          <p:cNvPr id="249" name="Google Shape;2732;p50">
            <a:extLst>
              <a:ext uri="{FF2B5EF4-FFF2-40B4-BE49-F238E27FC236}">
                <a16:creationId xmlns:a16="http://schemas.microsoft.com/office/drawing/2014/main" id="{B3D3893A-214A-4374-BDBA-BC4ED8FACF6B}"/>
              </a:ext>
            </a:extLst>
          </p:cNvPr>
          <p:cNvSpPr txBox="1">
            <a:spLocks/>
          </p:cNvSpPr>
          <p:nvPr/>
        </p:nvSpPr>
        <p:spPr>
          <a:xfrm>
            <a:off x="3808876" y="4330396"/>
            <a:ext cx="4930035" cy="47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Consolas" panose="020B0609020204030204" pitchFamily="49" charset="0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400" b="1"/>
              <a:t>Chức năng thêm NV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3AE282-8A27-4498-9FC1-FD15B6AFE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454" y="560409"/>
            <a:ext cx="5944430" cy="12479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4D59FF-DFA9-40FF-A4C5-B7087644C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453" y="1894687"/>
            <a:ext cx="5944429" cy="952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84F97E-AB65-4E57-819C-C6A8094FE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089" y="2930026"/>
            <a:ext cx="3620373" cy="1400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2DE9A-53FE-47ED-8EEA-2AA482DFE1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7972" y="3229442"/>
            <a:ext cx="4031841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52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-314838" y="0"/>
            <a:ext cx="1871524" cy="474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Demo</a:t>
            </a:r>
            <a:endParaRPr sz="3200" b="1"/>
          </a:p>
        </p:txBody>
      </p:sp>
      <p:sp>
        <p:nvSpPr>
          <p:cNvPr id="249" name="Google Shape;2732;p50">
            <a:extLst>
              <a:ext uri="{FF2B5EF4-FFF2-40B4-BE49-F238E27FC236}">
                <a16:creationId xmlns:a16="http://schemas.microsoft.com/office/drawing/2014/main" id="{B3D3893A-214A-4374-BDBA-BC4ED8FACF6B}"/>
              </a:ext>
            </a:extLst>
          </p:cNvPr>
          <p:cNvSpPr txBox="1">
            <a:spLocks/>
          </p:cNvSpPr>
          <p:nvPr/>
        </p:nvSpPr>
        <p:spPr>
          <a:xfrm>
            <a:off x="4213965" y="4519582"/>
            <a:ext cx="4930035" cy="47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Consolas" panose="020B0609020204030204" pitchFamily="49" charset="0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b="1"/>
              <a:t>Các giao diện quản lí khác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7840A4-1B16-4833-B696-013AB9837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686" y="0"/>
            <a:ext cx="4031542" cy="26234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DC60D4-731D-451D-9C43-B176DBE06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72" y="2370166"/>
            <a:ext cx="4172500" cy="2623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C9F101-C3D8-4A26-A653-2B2EE508B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4186" y="1790983"/>
            <a:ext cx="4031542" cy="26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62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-314838" y="0"/>
            <a:ext cx="1871524" cy="474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Demo</a:t>
            </a:r>
            <a:endParaRPr sz="3200" b="1"/>
          </a:p>
        </p:txBody>
      </p:sp>
      <p:sp>
        <p:nvSpPr>
          <p:cNvPr id="249" name="Google Shape;2732;p50">
            <a:extLst>
              <a:ext uri="{FF2B5EF4-FFF2-40B4-BE49-F238E27FC236}">
                <a16:creationId xmlns:a16="http://schemas.microsoft.com/office/drawing/2014/main" id="{B3D3893A-214A-4374-BDBA-BC4ED8FACF6B}"/>
              </a:ext>
            </a:extLst>
          </p:cNvPr>
          <p:cNvSpPr txBox="1">
            <a:spLocks/>
          </p:cNvSpPr>
          <p:nvPr/>
        </p:nvSpPr>
        <p:spPr>
          <a:xfrm>
            <a:off x="5852987" y="4372437"/>
            <a:ext cx="1992834" cy="47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Consolas" panose="020B0609020204030204" pitchFamily="49" charset="0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3200" b="1"/>
              <a:t>Nhóm 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954BDA-82B0-453D-857E-A203AD162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134" y="0"/>
            <a:ext cx="6341687" cy="421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03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-275936" y="391187"/>
            <a:ext cx="5507691" cy="9402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00000"/>
                </a:solidFill>
              </a:rPr>
              <a:t>CẢM </a:t>
            </a:r>
            <a:r>
              <a:rPr lang="vi-VN" b="1">
                <a:solidFill>
                  <a:srgbClr val="C00000"/>
                </a:solidFill>
              </a:rPr>
              <a:t>Ơ</a:t>
            </a:r>
            <a:r>
              <a:rPr lang="en-US" b="1">
                <a:solidFill>
                  <a:srgbClr val="C00000"/>
                </a:solidFill>
              </a:rPr>
              <a:t>N THẦY ĐÃ LẮNG NGHE PHẦN TRÌNH BÀY</a:t>
            </a:r>
            <a:br>
              <a:rPr lang="en-US" b="1">
                <a:solidFill>
                  <a:srgbClr val="C00000"/>
                </a:solidFill>
              </a:rPr>
            </a:br>
            <a:r>
              <a:rPr lang="en-US" b="1">
                <a:solidFill>
                  <a:srgbClr val="C00000"/>
                </a:solidFill>
              </a:rPr>
              <a:t>CỦA NHÓM 12 </a:t>
            </a:r>
            <a:endParaRPr b="1">
              <a:solidFill>
                <a:srgbClr val="C00000"/>
              </a:solidFill>
            </a:endParaRPr>
          </a:p>
        </p:txBody>
      </p:sp>
      <p:grpSp>
        <p:nvGrpSpPr>
          <p:cNvPr id="3516" name="Google Shape;3516;p62"/>
          <p:cNvGrpSpPr/>
          <p:nvPr/>
        </p:nvGrpSpPr>
        <p:grpSpPr>
          <a:xfrm>
            <a:off x="2477910" y="840118"/>
            <a:ext cx="5904089" cy="4206017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ED8A7C5-83A1-4232-9097-C0AE54FAC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487" y="1717038"/>
            <a:ext cx="3698099" cy="17397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432821" y="530625"/>
            <a:ext cx="527748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/>
              <a:t>Tổng quan đề tài</a:t>
            </a:r>
            <a:endParaRPr sz="4400" b="1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081568" y="1836697"/>
            <a:ext cx="698072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Tx/>
              <a:buChar char="-"/>
            </a:pPr>
            <a:r>
              <a:rPr lang="en-US" sz="2400" b="1">
                <a:ea typeface="Barlow Semi Condensed"/>
                <a:cs typeface="Barlow Semi Condensed"/>
                <a:sym typeface="Barlow Semi Condensed"/>
              </a:rPr>
              <a:t>Xây d</a:t>
            </a:r>
            <a:r>
              <a:rPr lang="en-US" sz="2400" b="1">
                <a:ea typeface="Barlow Semi Condensed"/>
                <a:cs typeface="Barlow Semi Condensed"/>
              </a:rPr>
              <a:t>ựng 1 ứng dụng có thể quản lí đ</a:t>
            </a:r>
            <a:r>
              <a:rPr lang="vi-VN" sz="2400" b="1">
                <a:ea typeface="Barlow Semi Condensed"/>
                <a:cs typeface="Barlow Semi Condensed"/>
              </a:rPr>
              <a:t>ư</a:t>
            </a:r>
            <a:r>
              <a:rPr lang="en-US" sz="2400" b="1">
                <a:ea typeface="Barlow Semi Condensed"/>
                <a:cs typeface="Barlow Semi Condensed"/>
              </a:rPr>
              <a:t>ợc </a:t>
            </a:r>
            <a:r>
              <a:rPr lang="en-US" sz="2400" b="1"/>
              <a:t>một cửa hàng kinh doanh dịch vụ trò chơi bida: thanh toán, quản lí bàn ch</a:t>
            </a:r>
            <a:r>
              <a:rPr lang="vi-VN" sz="2400" b="1"/>
              <a:t>ơ</a:t>
            </a:r>
            <a:r>
              <a:rPr lang="en-US" sz="2400" b="1"/>
              <a:t>i, nhân viên, doanh thu.</a:t>
            </a:r>
          </a:p>
          <a:p>
            <a:pPr marL="285750" indent="-285750" algn="l">
              <a:buFontTx/>
              <a:buChar char="-"/>
            </a:pPr>
            <a:r>
              <a:rPr lang="en-US" sz="2400" b="1"/>
              <a:t>Cài đặt, thiết kế giao diện, cơ sở dữ liệu để quản lí một cửa hàng kinh doanh có đầy đủ các chức năng cơ bản.</a:t>
            </a:r>
          </a:p>
          <a:p>
            <a:pPr marL="285750" lvl="0" indent="-285750" algn="l">
              <a:buFontTx/>
              <a:buChar char="-"/>
            </a:pPr>
            <a:endParaRPr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AAD93D-7C4E-4B11-A351-05ECEC361E8C}"/>
              </a:ext>
            </a:extLst>
          </p:cNvPr>
          <p:cNvGrpSpPr/>
          <p:nvPr/>
        </p:nvGrpSpPr>
        <p:grpSpPr>
          <a:xfrm>
            <a:off x="1246357" y="49209"/>
            <a:ext cx="854156" cy="769416"/>
            <a:chOff x="1135991" y="111097"/>
            <a:chExt cx="1342489" cy="1430203"/>
          </a:xfrm>
        </p:grpSpPr>
        <p:grpSp>
          <p:nvGrpSpPr>
            <p:cNvPr id="23" name="Google Shape;2162;p39">
              <a:extLst>
                <a:ext uri="{FF2B5EF4-FFF2-40B4-BE49-F238E27FC236}">
                  <a16:creationId xmlns:a16="http://schemas.microsoft.com/office/drawing/2014/main" id="{5C163DE0-B9B8-447D-8803-BDF7DE3F1161}"/>
                </a:ext>
              </a:extLst>
            </p:cNvPr>
            <p:cNvGrpSpPr/>
            <p:nvPr/>
          </p:nvGrpSpPr>
          <p:grpSpPr>
            <a:xfrm>
              <a:off x="1135991" y="111097"/>
              <a:ext cx="1342489" cy="1430203"/>
              <a:chOff x="3614228" y="234880"/>
              <a:chExt cx="1915500" cy="1915500"/>
            </a:xfrm>
          </p:grpSpPr>
          <p:sp>
            <p:nvSpPr>
              <p:cNvPr id="25" name="Google Shape;2163;p39">
                <a:extLst>
                  <a:ext uri="{FF2B5EF4-FFF2-40B4-BE49-F238E27FC236}">
                    <a16:creationId xmlns:a16="http://schemas.microsoft.com/office/drawing/2014/main" id="{589876BA-D183-4E38-BCD5-8BEECC0784E8}"/>
                  </a:ext>
                </a:extLst>
              </p:cNvPr>
              <p:cNvSpPr/>
              <p:nvPr/>
            </p:nvSpPr>
            <p:spPr>
              <a:xfrm>
                <a:off x="3614228" y="234880"/>
                <a:ext cx="1915500" cy="19155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164;p39">
                <a:extLst>
                  <a:ext uri="{FF2B5EF4-FFF2-40B4-BE49-F238E27FC236}">
                    <a16:creationId xmlns:a16="http://schemas.microsoft.com/office/drawing/2014/main" id="{F571A1BC-778F-43CB-B38A-0E960A36CDF0}"/>
                  </a:ext>
                </a:extLst>
              </p:cNvPr>
              <p:cNvSpPr/>
              <p:nvPr/>
            </p:nvSpPr>
            <p:spPr>
              <a:xfrm>
                <a:off x="3869711" y="490401"/>
                <a:ext cx="1404000" cy="14040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148;p37">
              <a:extLst>
                <a:ext uri="{FF2B5EF4-FFF2-40B4-BE49-F238E27FC236}">
                  <a16:creationId xmlns:a16="http://schemas.microsoft.com/office/drawing/2014/main" id="{92F47403-5FF4-4C00-B0DB-9F56653CD5B9}"/>
                </a:ext>
              </a:extLst>
            </p:cNvPr>
            <p:cNvSpPr txBox="1">
              <a:spLocks/>
            </p:cNvSpPr>
            <p:nvPr/>
          </p:nvSpPr>
          <p:spPr>
            <a:xfrm>
              <a:off x="1578448" y="644925"/>
              <a:ext cx="457200" cy="3474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5400"/>
                <a:t>1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E562766-F2EF-493A-9561-52169B0162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27448" y="936978"/>
            <a:ext cx="5563235" cy="4384816"/>
          </a:xfrm>
          <a:prstGeom prst="rect">
            <a:avLst/>
          </a:prstGeom>
        </p:spPr>
      </p:pic>
      <p:sp>
        <p:nvSpPr>
          <p:cNvPr id="34" name="Google Shape;2177;p39">
            <a:extLst>
              <a:ext uri="{FF2B5EF4-FFF2-40B4-BE49-F238E27FC236}">
                <a16:creationId xmlns:a16="http://schemas.microsoft.com/office/drawing/2014/main" id="{14640E8A-BD2C-49E2-91DB-ED5BEB7E75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1869" y="146803"/>
            <a:ext cx="6454391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Mô hình quan hệ CSDL</a:t>
            </a:r>
            <a:endParaRPr sz="36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151591" y="274621"/>
            <a:ext cx="7315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n-US" b="1">
                <a:latin typeface="Consolas" panose="020B0609020204030204" pitchFamily="49" charset="0"/>
              </a:rPr>
              <a:t>Các Ràng buộc (CONSTRAINT)</a:t>
            </a:r>
            <a:endParaRPr lang="en-US" sz="1600">
              <a:latin typeface="Consolas" panose="020B0609020204030204" pitchFamily="49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B0B402B-81EE-4D22-A74F-28E0D8D534A8}"/>
              </a:ext>
            </a:extLst>
          </p:cNvPr>
          <p:cNvGrpSpPr/>
          <p:nvPr/>
        </p:nvGrpSpPr>
        <p:grpSpPr>
          <a:xfrm>
            <a:off x="37667" y="88541"/>
            <a:ext cx="854156" cy="769416"/>
            <a:chOff x="1135991" y="111097"/>
            <a:chExt cx="1342489" cy="1430203"/>
          </a:xfrm>
        </p:grpSpPr>
        <p:grpSp>
          <p:nvGrpSpPr>
            <p:cNvPr id="58" name="Google Shape;2162;p39">
              <a:extLst>
                <a:ext uri="{FF2B5EF4-FFF2-40B4-BE49-F238E27FC236}">
                  <a16:creationId xmlns:a16="http://schemas.microsoft.com/office/drawing/2014/main" id="{C5DCA0DA-1182-4D6A-8EC2-3B74F33F4A4C}"/>
                </a:ext>
              </a:extLst>
            </p:cNvPr>
            <p:cNvGrpSpPr/>
            <p:nvPr/>
          </p:nvGrpSpPr>
          <p:grpSpPr>
            <a:xfrm>
              <a:off x="1135991" y="111097"/>
              <a:ext cx="1342489" cy="1430203"/>
              <a:chOff x="3614228" y="234880"/>
              <a:chExt cx="1915500" cy="1915500"/>
            </a:xfrm>
          </p:grpSpPr>
          <p:sp>
            <p:nvSpPr>
              <p:cNvPr id="60" name="Google Shape;2163;p39">
                <a:extLst>
                  <a:ext uri="{FF2B5EF4-FFF2-40B4-BE49-F238E27FC236}">
                    <a16:creationId xmlns:a16="http://schemas.microsoft.com/office/drawing/2014/main" id="{75BC6BB4-241C-4E2C-ABC6-3DCD6829C038}"/>
                  </a:ext>
                </a:extLst>
              </p:cNvPr>
              <p:cNvSpPr/>
              <p:nvPr/>
            </p:nvSpPr>
            <p:spPr>
              <a:xfrm>
                <a:off x="3614228" y="234880"/>
                <a:ext cx="1915500" cy="19155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164;p39">
                <a:extLst>
                  <a:ext uri="{FF2B5EF4-FFF2-40B4-BE49-F238E27FC236}">
                    <a16:creationId xmlns:a16="http://schemas.microsoft.com/office/drawing/2014/main" id="{20236753-9303-40EC-8D56-DCF645527861}"/>
                  </a:ext>
                </a:extLst>
              </p:cNvPr>
              <p:cNvSpPr/>
              <p:nvPr/>
            </p:nvSpPr>
            <p:spPr>
              <a:xfrm>
                <a:off x="3869711" y="490401"/>
                <a:ext cx="1404000" cy="14040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" name="Google Shape;2148;p37">
              <a:extLst>
                <a:ext uri="{FF2B5EF4-FFF2-40B4-BE49-F238E27FC236}">
                  <a16:creationId xmlns:a16="http://schemas.microsoft.com/office/drawing/2014/main" id="{8A770456-B757-43A0-8A16-2B3F7857A33B}"/>
                </a:ext>
              </a:extLst>
            </p:cNvPr>
            <p:cNvSpPr txBox="1">
              <a:spLocks/>
            </p:cNvSpPr>
            <p:nvPr/>
          </p:nvSpPr>
          <p:spPr>
            <a:xfrm>
              <a:off x="1578448" y="644925"/>
              <a:ext cx="457200" cy="3474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5400"/>
                <a:t>2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62D9C9C-88F1-485E-AD20-A3C2AD36EFD2}"/>
              </a:ext>
            </a:extLst>
          </p:cNvPr>
          <p:cNvSpPr/>
          <p:nvPr/>
        </p:nvSpPr>
        <p:spPr>
          <a:xfrm>
            <a:off x="891823" y="1083248"/>
            <a:ext cx="6993467" cy="525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Các ràng buộc được áp dụng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10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PRIMARY KEY, FOREIGN KEY, NOT NULL, UNIQUE, CHECK, DEFAULT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C6B5A1-8BF5-4A12-A3B0-728859B2BF0B}"/>
              </a:ext>
            </a:extLst>
          </p:cNvPr>
          <p:cNvSpPr/>
          <p:nvPr/>
        </p:nvSpPr>
        <p:spPr>
          <a:xfrm>
            <a:off x="464625" y="1840130"/>
            <a:ext cx="4323172" cy="187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</a:pP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12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US" sz="12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NhanVien</a:t>
            </a:r>
            <a:endParaRPr lang="en-US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en-US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2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MaNV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2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PRIMARY</a:t>
            </a:r>
            <a:r>
              <a:rPr lang="en-US" sz="12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2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SDT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2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2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NamSinh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NamSinh 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2005 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en-US" sz="12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NamSinh 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2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1975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2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TenNV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2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2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N'NO NAME'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2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LuongNV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endParaRPr lang="en-US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0B4A5A-F477-4D96-851B-44811CCF7625}"/>
              </a:ext>
            </a:extLst>
          </p:cNvPr>
          <p:cNvSpPr/>
          <p:nvPr/>
        </p:nvSpPr>
        <p:spPr>
          <a:xfrm>
            <a:off x="4690533" y="1840130"/>
            <a:ext cx="4572000" cy="26616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6000"/>
              </a:lnSpc>
            </a:pPr>
            <a:r>
              <a:rPr lang="en-US" sz="105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BienLai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05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MaBienLai </a:t>
            </a:r>
            <a:r>
              <a:rPr lang="en-US" sz="105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IDENTITY</a:t>
            </a:r>
            <a:r>
              <a:rPr lang="en-US" sz="105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US" sz="105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US" sz="105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PRIMARY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n-US" sz="105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MaBan </a:t>
            </a:r>
            <a:r>
              <a:rPr lang="en-US" sz="105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05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MaNV </a:t>
            </a:r>
            <a:r>
              <a:rPr lang="en-US" sz="105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105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sz="105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MaKH </a:t>
            </a:r>
            <a:r>
              <a:rPr lang="en-US" sz="105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05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ThoiGian </a:t>
            </a:r>
            <a:r>
              <a:rPr lang="en-US" sz="105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TONGTIEN </a:t>
            </a:r>
            <a:r>
              <a:rPr lang="en-US" sz="105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GioBD </a:t>
            </a:r>
            <a:r>
              <a:rPr lang="en-US" sz="105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GioKT </a:t>
            </a:r>
            <a:r>
              <a:rPr lang="en-US" sz="105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05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FOREIGN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 </a:t>
            </a:r>
            <a:r>
              <a:rPr lang="en-US" sz="105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MaKH</a:t>
            </a:r>
            <a:r>
              <a:rPr lang="en-US" sz="105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REFERENCES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KhachHang</a:t>
            </a:r>
            <a:r>
              <a:rPr lang="en-US" sz="105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MaKH</a:t>
            </a:r>
            <a:r>
              <a:rPr lang="en-US" sz="105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05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FOREIGN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 </a:t>
            </a:r>
            <a:r>
              <a:rPr lang="en-US" sz="105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MaBan</a:t>
            </a:r>
            <a:r>
              <a:rPr lang="en-US" sz="105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REFERENCES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Ban</a:t>
            </a:r>
            <a:r>
              <a:rPr lang="en-US" sz="105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MaBan</a:t>
            </a:r>
            <a:r>
              <a:rPr lang="en-US" sz="105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05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FOREIGN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 </a:t>
            </a:r>
            <a:r>
              <a:rPr lang="en-US" sz="105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MaNV</a:t>
            </a:r>
            <a:r>
              <a:rPr lang="en-US" sz="105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REFERENCES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NhanVien</a:t>
            </a:r>
            <a:r>
              <a:rPr lang="en-US" sz="105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05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MaNV</a:t>
            </a:r>
            <a:r>
              <a:rPr lang="en-US" sz="105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830317" y="132888"/>
            <a:ext cx="454085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n-US" b="1">
                <a:latin typeface="Consolas" panose="020B0609020204030204" pitchFamily="49" charset="0"/>
              </a:rPr>
              <a:t>Trigger, Transaction</a:t>
            </a:r>
            <a:br>
              <a:rPr lang="en-US">
                <a:latin typeface="Consolas" panose="020B0609020204030204" pitchFamily="49" charset="0"/>
              </a:rPr>
            </a:b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8C99CB-3031-4A7F-8D6C-75DB86BEF431}"/>
              </a:ext>
            </a:extLst>
          </p:cNvPr>
          <p:cNvSpPr/>
          <p:nvPr/>
        </p:nvSpPr>
        <p:spPr>
          <a:xfrm>
            <a:off x="0" y="1492014"/>
            <a:ext cx="8484736" cy="340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6000"/>
              </a:lnSpc>
              <a:spcAft>
                <a:spcPts val="1200"/>
              </a:spcAft>
            </a:pPr>
            <a:r>
              <a:rPr lang="en-US" sz="1600"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+ </a:t>
            </a:r>
            <a:r>
              <a:rPr lang="en-US" sz="1600" b="1"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Trigger kiểm tra số bàn: số bàn không được lớn hơn 20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8EEF0C-7FEA-4E6D-9753-565495473695}"/>
              </a:ext>
            </a:extLst>
          </p:cNvPr>
          <p:cNvSpPr/>
          <p:nvPr/>
        </p:nvSpPr>
        <p:spPr>
          <a:xfrm>
            <a:off x="326015" y="2110436"/>
            <a:ext cx="95601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600" b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Trigger không cho phép xóa bàn khi bàn đang chơi hoặc số lượng bàn là 1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38835B-69CA-4822-80F7-A76F976E68CC}"/>
              </a:ext>
            </a:extLst>
          </p:cNvPr>
          <p:cNvSpPr/>
          <p:nvPr/>
        </p:nvSpPr>
        <p:spPr>
          <a:xfrm>
            <a:off x="0" y="2726550"/>
            <a:ext cx="9800328" cy="340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06000"/>
              </a:lnSpc>
              <a:spcAft>
                <a:spcPts val="1200"/>
              </a:spcAft>
            </a:pPr>
            <a:r>
              <a:rPr lang="en-US" sz="160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600" b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Trigger đảm bảo Lương nhân viên nằm trong khoảng từ 3 đến 15 triệu</a:t>
            </a:r>
            <a:endParaRPr lang="en-US" sz="16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500F2-152A-4855-BA33-0ED0ED9DD6D9}"/>
              </a:ext>
            </a:extLst>
          </p:cNvPr>
          <p:cNvSpPr/>
          <p:nvPr/>
        </p:nvSpPr>
        <p:spPr>
          <a:xfrm>
            <a:off x="0" y="3275115"/>
            <a:ext cx="6313564" cy="340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06000"/>
              </a:lnSpc>
              <a:spcAft>
                <a:spcPts val="1200"/>
              </a:spcAft>
            </a:pPr>
            <a:r>
              <a:rPr lang="en-US" sz="160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600" b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Trigger đảm bảo phải có ít nhất 1 quản lí</a:t>
            </a:r>
            <a:endParaRPr lang="en-US" sz="16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98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693683" y="132888"/>
            <a:ext cx="467749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n-US" b="1">
                <a:latin typeface="Consolas" panose="020B0609020204030204" pitchFamily="49" charset="0"/>
              </a:rPr>
              <a:t>Trigger, Transaction</a:t>
            </a:r>
            <a:br>
              <a:rPr lang="en-US">
                <a:latin typeface="Consolas" panose="020B0609020204030204" pitchFamily="49" charset="0"/>
              </a:rPr>
            </a:b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38835B-69CA-4822-80F7-A76F976E68CC}"/>
              </a:ext>
            </a:extLst>
          </p:cNvPr>
          <p:cNvSpPr/>
          <p:nvPr/>
        </p:nvSpPr>
        <p:spPr>
          <a:xfrm>
            <a:off x="-328164" y="918932"/>
            <a:ext cx="9800328" cy="404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06000"/>
              </a:lnSpc>
              <a:spcAft>
                <a:spcPts val="1200"/>
              </a:spcAft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Trigger đảm bảo Lương nhân viên nằm trong khoảng từ 3 đến 15 triệu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4E107C-FA26-4562-9D2B-770C879F4769}"/>
              </a:ext>
            </a:extLst>
          </p:cNvPr>
          <p:cNvSpPr/>
          <p:nvPr/>
        </p:nvSpPr>
        <p:spPr>
          <a:xfrm>
            <a:off x="428047" y="1323658"/>
            <a:ext cx="4572000" cy="30033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6000"/>
              </a:lnSpc>
            </a:pP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TRIGGER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tg_SALARY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NhanVien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AFTER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DECLARE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@LUONG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@LUONG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inserted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LuongNV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inserted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TRANSACTION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 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@LUONG 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3000000 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@LUONG 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15000000</a:t>
            </a:r>
            <a:r>
              <a:rPr lang="en-US" sz="110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N'Lương của NV tối thiểu là 3 triệu và tối đa là 15 triệu.'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ROLLBACK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TRANSACTION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COMMIT</a:t>
            </a:r>
            <a:r>
              <a:rPr lang="en-US" sz="110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TRANSACTION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1200"/>
              </a:spcAft>
            </a:pP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6389F-BFD7-431B-9BA0-699249BF4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965" y="1836041"/>
            <a:ext cx="4143953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5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2008867" y="132888"/>
            <a:ext cx="336230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n-US" b="1">
                <a:latin typeface="Consolas" panose="020B0609020204030204" pitchFamily="49" charset="0"/>
              </a:rPr>
              <a:t>VIEW</a:t>
            </a:r>
            <a:br>
              <a:rPr lang="en-US">
                <a:latin typeface="Consolas" panose="020B0609020204030204" pitchFamily="49" charset="0"/>
              </a:rPr>
            </a:b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4087A8-5A44-41D8-AFC0-0EDFA7B6BC05}"/>
              </a:ext>
            </a:extLst>
          </p:cNvPr>
          <p:cNvSpPr/>
          <p:nvPr/>
        </p:nvSpPr>
        <p:spPr>
          <a:xfrm>
            <a:off x="415159" y="948100"/>
            <a:ext cx="6973614" cy="3247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06000"/>
              </a:lnSpc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View chi tiết các biên lai đã thanh toán: gồm mã biên lai, mã bàn, tên khách hàng, tên nhân viên, thời gian chơi, tổng tiền.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6000"/>
              </a:lnSpc>
            </a:pPr>
            <a:r>
              <a:rPr lang="en-US" sz="1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VIEW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view_Bill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BienLai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MaBienLai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BienLai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MaBan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KhachHang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TenKH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NhanVien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TenNV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BienLai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ThoiGian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BienLai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TONGTIEN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BienLai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NhanVien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KhachHang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NhanVien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MaNV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BienLai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MaNV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KhachHang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MaKH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BienLai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MaKH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52599-5007-4AEC-9B77-1FF61788D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517" y="1468192"/>
            <a:ext cx="5423338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1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2008867" y="132888"/>
            <a:ext cx="336230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n-US" b="1">
                <a:latin typeface="Consolas" panose="020B0609020204030204" pitchFamily="49" charset="0"/>
              </a:rPr>
              <a:t>VIEW</a:t>
            </a:r>
            <a:br>
              <a:rPr lang="en-US">
                <a:latin typeface="Consolas" panose="020B0609020204030204" pitchFamily="49" charset="0"/>
              </a:rPr>
            </a:br>
            <a:endParaRPr lang="en-US" sz="1600"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B51435-BE06-487E-B203-8DF26B200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300" y="3261368"/>
            <a:ext cx="3324689" cy="175284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5CDC00-06A8-4956-B171-F7AB2784595A}"/>
              </a:ext>
            </a:extLst>
          </p:cNvPr>
          <p:cNvSpPr/>
          <p:nvPr/>
        </p:nvSpPr>
        <p:spPr>
          <a:xfrm>
            <a:off x="236483" y="913609"/>
            <a:ext cx="8035158" cy="2347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1200"/>
              </a:spcAft>
            </a:pPr>
            <a:r>
              <a:rPr lang="en-US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View thông tin Khách hàng đã từng chơi:</a:t>
            </a:r>
          </a:p>
          <a:p>
            <a:pPr>
              <a:lnSpc>
                <a:spcPct val="106000"/>
              </a:lnSpc>
              <a:spcAft>
                <a:spcPts val="1200"/>
              </a:spcAft>
            </a:pPr>
            <a:r>
              <a:rPr lang="en-US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mã khách hàng, tên, số lần, số tiền đã chơi, số điện thoại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VIEW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view_KhachHang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KhachHang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MaKH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KhachHang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TenKH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BienLai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MaBienLai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SoLanChoi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BienLai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TONGTIEN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DaThanhToan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KhachHang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SDT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KhachHang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BienLai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KhachHang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MaKH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BienLai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MaKH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120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KhachHang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MaKH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KhachHang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TenKH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KhachHang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SDT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36009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Custom 1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1394</Words>
  <Application>Microsoft Office PowerPoint</Application>
  <PresentationFormat>On-screen Show (16:9)</PresentationFormat>
  <Paragraphs>232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Barlow Semi Condensed</vt:lpstr>
      <vt:lpstr>Barlow Semi Condensed Medium</vt:lpstr>
      <vt:lpstr>Calibri</vt:lpstr>
      <vt:lpstr>Consolas</vt:lpstr>
      <vt:lpstr>Fjalla One</vt:lpstr>
      <vt:lpstr>Times New Roman</vt:lpstr>
      <vt:lpstr>Wingdings</vt:lpstr>
      <vt:lpstr>Technology Consulting by Slidesgo</vt:lpstr>
      <vt:lpstr>ĐẠI HỌC SƯ PHẠM KỸ THUẬT TP.HCM KHOA CÔNG NGHỆ THÔNG TIN</vt:lpstr>
      <vt:lpstr>NỘI DUNG BÁO CÁO</vt:lpstr>
      <vt:lpstr>Tổng quan đề tài</vt:lpstr>
      <vt:lpstr>Mô hình quan hệ CSDL</vt:lpstr>
      <vt:lpstr>Các Ràng buộc (CONSTRAINT)</vt:lpstr>
      <vt:lpstr>Trigger, Transaction </vt:lpstr>
      <vt:lpstr>Trigger, Transaction </vt:lpstr>
      <vt:lpstr>VIEW </vt:lpstr>
      <vt:lpstr>VIEW </vt:lpstr>
      <vt:lpstr>STORED PROCEDURE  </vt:lpstr>
      <vt:lpstr>STORED PROCEDURE  </vt:lpstr>
      <vt:lpstr>STORED PROCEDURE  </vt:lpstr>
      <vt:lpstr>STORED PROCEDURE  </vt:lpstr>
      <vt:lpstr>FUNTION</vt:lpstr>
      <vt:lpstr>Quản Lí</vt:lpstr>
      <vt:lpstr>Demo!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CẢM ƠN THẦY ĐÃ LẮNG NGHE PHẦN TRÌNH BÀY CỦA NHÓM 12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</dc:title>
  <cp:lastModifiedBy>Admin</cp:lastModifiedBy>
  <cp:revision>59</cp:revision>
  <dcterms:modified xsi:type="dcterms:W3CDTF">2021-11-16T02:55:16Z</dcterms:modified>
</cp:coreProperties>
</file>