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75" r:id="rId5"/>
    <p:sldId id="265" r:id="rId6"/>
    <p:sldId id="268" r:id="rId7"/>
    <p:sldId id="269" r:id="rId8"/>
    <p:sldId id="270" r:id="rId9"/>
    <p:sldId id="271" r:id="rId10"/>
    <p:sldId id="273" r:id="rId11"/>
    <p:sldId id="276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838200" y="35052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kết nối MySQL bằng MySql JDBC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50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9733"/>
            <a:ext cx="6705600" cy="4326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1688068"/>
            <a:ext cx="298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ambria" panose="02040503050406030204" pitchFamily="18" charset="0"/>
              </a:rPr>
              <a:t>Start Apache, MySql</a:t>
            </a:r>
            <a:endParaRPr lang="en-US" sz="24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620" y="1676400"/>
            <a:ext cx="896789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getConnect(String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strServer,String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strDatabase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			String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strUser,String strPwd)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Connection conn=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strConnect=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"jdbc:mysql://"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+strServer+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"/"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+strDatabase;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Properties pro=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Properties();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pro.put(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"user"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strUser);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pro.put(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"password"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strPwd);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com.mysql.jdbc.Driver driver=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Driver();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conn=driver.connect(strConnect, pro);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(SQLException ex)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ex.printStackTrace();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conn;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940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332" y="1875430"/>
            <a:ext cx="9047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Connection conn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getConnect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"localhost"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"dbelgg"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"root"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(conn!=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"Kết nối MYSQL thành công"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"Kết nối MYSQL thất bại"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nối</a:t>
            </a:r>
          </a:p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7867" y="1691059"/>
            <a:ext cx="473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https://dev.mysql.com/downloads/connector/j/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04" y="2188991"/>
            <a:ext cx="7105219" cy="39947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80958" y="4876800"/>
            <a:ext cx="943842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848600" y="4419600"/>
            <a:ext cx="685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7867" y="1691059"/>
            <a:ext cx="473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https://dev.mysql.com/downloads/connector/j/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132" t="21838" r="16031" b="8333"/>
          <a:stretch/>
        </p:blipFill>
        <p:spPr>
          <a:xfrm>
            <a:off x="1219200" y="2207188"/>
            <a:ext cx="6185224" cy="38039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0600" y="5334000"/>
            <a:ext cx="2438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05200" y="5257800"/>
            <a:ext cx="806612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8" y="1969916"/>
            <a:ext cx="6829425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0800"/>
            <a:ext cx="6600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50586" b="17708"/>
          <a:stretch/>
        </p:blipFill>
        <p:spPr>
          <a:xfrm>
            <a:off x="1981200" y="1732286"/>
            <a:ext cx="5067535" cy="47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28800"/>
            <a:ext cx="3805238" cy="44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2291" r="38287" b="12500"/>
          <a:stretch/>
        </p:blipFill>
        <p:spPr>
          <a:xfrm>
            <a:off x="665155" y="1905000"/>
            <a:ext cx="8029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81585"/>
            <a:ext cx="36957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172</Words>
  <Application>Microsoft Office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378</cp:revision>
  <dcterms:created xsi:type="dcterms:W3CDTF">2011-04-06T04:04:31Z</dcterms:created>
  <dcterms:modified xsi:type="dcterms:W3CDTF">2016-05-17T21:55:36Z</dcterms:modified>
</cp:coreProperties>
</file>