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64" r:id="rId12"/>
    <p:sldId id="274" r:id="rId13"/>
    <p:sldId id="273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18/05/2016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s.technet.microsoft.com/dataplatforminsider/2015/09/02/download-the-new-jdbc-4-2-for-sql-server-driv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technet.microsoft.com/dataplatforminsider/2015/09/02/download-the-new-jdbc-4-2-for-sql-server-driv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838200" y="35052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kết nối Microsoft SQL Server bằng </a:t>
            </a:r>
            <a:r>
              <a:rPr lang="vi-VN" sz="4400" kern="0">
                <a:solidFill>
                  <a:srgbClr val="FF0000"/>
                </a:solidFill>
                <a:latin typeface="Cambria" panose="02040503050406030204" pitchFamily="18" charset="0"/>
              </a:rPr>
              <a:t>SqlJDBC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38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92308"/>
            <a:ext cx="3067050" cy="1828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495800" y="3276600"/>
            <a:ext cx="2667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85290"/>
            <a:ext cx="6048375" cy="2152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113" y="5443256"/>
            <a:ext cx="18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Enable TCP/IP lên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828800" y="1871413"/>
            <a:ext cx="5017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Vào </a:t>
            </a:r>
            <a:r>
              <a:rPr lang="en-US" sz="2400" b="1" smtClean="0">
                <a:solidFill>
                  <a:srgbClr val="FF0000"/>
                </a:solidFill>
              </a:rPr>
              <a:t>Sql Server Configuration manager</a:t>
            </a:r>
            <a:endParaRPr lang="en-US" sz="24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353626" y="4026474"/>
            <a:ext cx="381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1871413"/>
            <a:ext cx="369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Reset lại dịch vụ SQL Server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" r="47071" b="59375"/>
          <a:stretch/>
        </p:blipFill>
        <p:spPr>
          <a:xfrm>
            <a:off x="838200" y="2463779"/>
            <a:ext cx="68865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19394"/>
            <a:ext cx="90143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static Connection 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getConnect(String strServer,String strDatabase)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Connection conn=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Class.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forName(</a:t>
            </a:r>
            <a:r>
              <a:rPr 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"com.microsoft.sqlserver.jdbc.SQLServerDriver"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connectionUrl</a:t>
            </a:r>
            <a:r>
              <a:rPr 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sz="160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>
                <a:solidFill>
                  <a:srgbClr val="FF0000"/>
                </a:solidFill>
                <a:latin typeface="Courier New" panose="02070309020205020404" pitchFamily="49" charset="0"/>
              </a:rPr>
              <a:t>jdbc:sqlserver://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+strServer+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":1433;databaseName="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+strDatabase+</a:t>
            </a:r>
            <a:r>
              <a:rPr 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";integratedSecurity=true;"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conn= DriverManager.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getConnection(connectionUrl);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(SQLException e)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"SQL Exception: "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+ e.toString());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(ClassNotFoundException cE)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i="1">
                <a:solidFill>
                  <a:srgbClr val="2A00FF"/>
                </a:solidFill>
                <a:latin typeface="Courier New" panose="02070309020205020404" pitchFamily="49" charset="0"/>
              </a:rPr>
              <a:t>"Class Not Found Exception: "</a:t>
            </a:r>
            <a:r>
              <a:rPr lang="en-US" sz="1600" i="1">
                <a:solidFill>
                  <a:srgbClr val="000000"/>
                </a:solidFill>
                <a:latin typeface="Courier New" panose="02070309020205020404" pitchFamily="49" charset="0"/>
              </a:rPr>
              <a:t>+ cE.toString());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conn;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48600" y="1981200"/>
            <a:ext cx="5334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05200" y="1968500"/>
            <a:ext cx="2286000" cy="1216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589" y="1839992"/>
            <a:ext cx="878341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Connection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conn= </a:t>
            </a:r>
            <a:endParaRPr lang="en-US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getConnect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"thanhtran"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urier New" panose="02070309020205020404" pitchFamily="49" charset="0"/>
              </a:rPr>
              <a:t>"dbHungGiaSaiGon"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(conn!=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"Kết nối SQL Server thành công"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Courier New" panose="02070309020205020404" pitchFamily="49" charset="0"/>
              </a:rPr>
              <a:t>"Kết nối SQL Server thất bại"</a:t>
            </a:r>
            <a:r>
              <a:rPr lang="en-US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77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nối</a:t>
            </a:r>
          </a:p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tạo chuỗi kết nối và kiểm tra kết nối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52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https://blogs.technet.microsoft.com/dataplatforminsider/2015/09/02/download-the-new-jdbc-4-2-for-sql-server-driver/</a:t>
            </a:r>
            <a:r>
              <a:rPr lang="en-US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5836" b="31531"/>
          <a:stretch/>
        </p:blipFill>
        <p:spPr>
          <a:xfrm>
            <a:off x="519425" y="2667001"/>
            <a:ext cx="7633976" cy="3962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90600" y="5867400"/>
            <a:ext cx="3124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21687" y="5551242"/>
            <a:ext cx="1288413" cy="393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52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https://blogs.technet.microsoft.com/dataplatforminsider/2015/09/02/download-the-new-jdbc-4-2-for-sql-server-driver/</a:t>
            </a:r>
            <a:r>
              <a:rPr lang="en-US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2" y="2075765"/>
            <a:ext cx="9172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4279"/>
            <a:ext cx="6334125" cy="278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2163"/>
            <a:ext cx="2238375" cy="2381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5400" y="4648200"/>
            <a:ext cx="1752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1473" y="5638841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Lấy bản nào cũng được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0" y="2654279"/>
            <a:ext cx="1752600" cy="7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4773"/>
            <a:ext cx="4129873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7" y="4225904"/>
            <a:ext cx="7581900" cy="1209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86000" y="2036752"/>
            <a:ext cx="3276600" cy="40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7000" y="3578773"/>
            <a:ext cx="2258376" cy="1251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4267" y="4173367"/>
            <a:ext cx="3276600" cy="40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26752" y="3578773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" panose="02040503050406030204" pitchFamily="18" charset="0"/>
              </a:rPr>
              <a:t>Copy vào system32</a:t>
            </a:r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8243" b="42708"/>
          <a:stretch/>
        </p:blipFill>
        <p:spPr>
          <a:xfrm>
            <a:off x="990600" y="1828800"/>
            <a:ext cx="6734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03" y="1828800"/>
            <a:ext cx="3520745" cy="41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540" y="1219200"/>
            <a:ext cx="8562024" cy="39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tải driver kết </a:t>
            </a:r>
            <a:r>
              <a:rPr lang="vi-VN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nối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7657" b="42708"/>
          <a:stretch/>
        </p:blipFill>
        <p:spPr>
          <a:xfrm>
            <a:off x="1066800" y="1828800"/>
            <a:ext cx="681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272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369</cp:revision>
  <dcterms:created xsi:type="dcterms:W3CDTF">2011-04-06T04:04:31Z</dcterms:created>
  <dcterms:modified xsi:type="dcterms:W3CDTF">2016-05-18T04:01:48Z</dcterms:modified>
</cp:coreProperties>
</file>