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cơ sở dữ liệu với Java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Project thực tế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13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55210" y="1170737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Xây dựng phần mềm quản lý khách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hàng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Tạo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 menu 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cho phép chọn thao tác:</a:t>
            </a:r>
          </a:p>
          <a:p>
            <a:pPr marL="514350" lvl="0" indent="-514350" algn="just">
              <a:buClr>
                <a:srgbClr val="3DC5C5"/>
              </a:buClr>
              <a:buAutoNum type="arabicParenR"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nhập khách hàng</a:t>
            </a:r>
          </a:p>
          <a:p>
            <a:pPr marL="514350" lvl="0" indent="-514350" algn="just">
              <a:buClr>
                <a:srgbClr val="3DC5C5"/>
              </a:buClr>
              <a:buAutoNum type="arabicParenR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Xuất khách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hàng</a:t>
            </a:r>
          </a:p>
          <a:p>
            <a:pPr marL="514350" lvl="0" indent="-514350" algn="just">
              <a:buClr>
                <a:srgbClr val="3DC5C5"/>
              </a:buClr>
              <a:buAutoNum type="arabicParenR"/>
              <a:defRPr/>
            </a:pP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Lưu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khách h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Lưu àng</a:t>
            </a:r>
          </a:p>
          <a:p>
            <a:pPr marL="514350" lvl="0" indent="-514350" algn="just">
              <a:buClr>
                <a:srgbClr val="3DC5C5"/>
              </a:buClr>
              <a:buAutoNum type="arabicParenR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Tìm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kiếm khách hàng</a:t>
            </a:r>
          </a:p>
          <a:p>
            <a:pPr marL="514350" lvl="0" indent="-514350" algn="just">
              <a:buClr>
                <a:srgbClr val="3DC5C5"/>
              </a:buClr>
              <a:buAutoNum type="arabicParenR"/>
              <a:defRPr/>
            </a:pP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Sắp xếp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khách hàng</a:t>
            </a:r>
          </a:p>
          <a:p>
            <a:pPr marL="514350" lvl="0" indent="-514350" algn="just">
              <a:buClr>
                <a:srgbClr val="3DC5C5"/>
              </a:buClr>
              <a:buAutoNum type="arabicParenR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Lưu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</a:p>
          <a:p>
            <a:pPr marL="514350" lvl="0" indent="-514350" algn="just">
              <a:buClr>
                <a:srgbClr val="3DC5C5"/>
              </a:buClr>
              <a:buAutoNum type="arabicParenR"/>
              <a:defRPr/>
            </a:pP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đọc file</a:t>
            </a:r>
          </a:p>
          <a:p>
            <a:pPr marL="514350" lvl="0" indent="-514350" algn="just">
              <a:buClr>
                <a:srgbClr val="3DC5C5"/>
              </a:buClr>
              <a:buAutoNum type="arabicParenR"/>
              <a:defRPr/>
            </a:pP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Thoát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phần mềm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0" y="2362200"/>
            <a:ext cx="137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Mã</a:t>
            </a:r>
          </a:p>
          <a:p>
            <a:r>
              <a:rPr lang="en-US" smtClean="0"/>
              <a:t>Tên</a:t>
            </a:r>
          </a:p>
          <a:p>
            <a:r>
              <a:rPr lang="en-US" smtClean="0"/>
              <a:t>Phone</a:t>
            </a:r>
          </a:p>
          <a:p>
            <a:r>
              <a:rPr lang="en-US" smtClean="0"/>
              <a:t>(3 loại nhà mạng: Viettel (098), mobile(090) , vina (094)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39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180</cp:revision>
  <dcterms:created xsi:type="dcterms:W3CDTF">2011-04-06T04:04:31Z</dcterms:created>
  <dcterms:modified xsi:type="dcterms:W3CDTF">2016-05-16T04:24:59Z</dcterms:modified>
</cp:coreProperties>
</file>