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1" r:id="rId3"/>
    <p:sldId id="262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12" autoAdjust="0"/>
    <p:restoredTop sz="94671" autoAdjust="0"/>
  </p:normalViewPr>
  <p:slideViewPr>
    <p:cSldViewPr>
      <p:cViewPr varScale="1">
        <p:scale>
          <a:sx n="70" d="100"/>
          <a:sy n="70" d="100"/>
        </p:scale>
        <p:origin x="143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16/05/2016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duythanhcse@gmail.com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16/05/2016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16/05/2016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16/05/2016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l">
              <a:lnSpc>
                <a:spcPct val="180000"/>
              </a:lnSpc>
            </a:pPr>
            <a:r>
              <a:rPr lang="en-US" sz="1100" b="1" baseline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Ths. Trần Duy Thanh – </a:t>
            </a:r>
            <a:r>
              <a:rPr lang="en-US" sz="1100" b="1" baseline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duythanhcse@gmail.com</a:t>
            </a:r>
            <a:r>
              <a:rPr lang="en-US" sz="1100" b="1" baseline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– 0987773061 – http://duythanhcse.wordpress.com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-9009"/>
            <a:ext cx="9144000" cy="37664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200" b="1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200" b="1" baseline="0" smtClean="0">
                <a:solidFill>
                  <a:schemeClr val="tx2"/>
                </a:solidFill>
                <a:latin typeface="Cambria" panose="02040503050406030204" pitchFamily="18" charset="0"/>
              </a:rPr>
              <a:t> trình cơ sở dữ liệu với Java</a:t>
            </a:r>
            <a:endParaRPr lang="en-US" sz="1200" b="1" baseline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400"/>
            <a:ext cx="1111201" cy="34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16/05/2016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16/05/2016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16/05/2016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16/05/2016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16/05/2016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16/05/2016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16/05/2016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16/05/2016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1"/>
          <p:cNvSpPr txBox="1">
            <a:spLocks/>
          </p:cNvSpPr>
          <p:nvPr/>
        </p:nvSpPr>
        <p:spPr bwMode="auto">
          <a:xfrm>
            <a:off x="914400" y="2895600"/>
            <a:ext cx="76200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Làm việc với hệ thống file </a:t>
            </a: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 </a:t>
            </a: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Tạo File, Đọc/ghi File</a:t>
            </a:r>
            <a:endParaRPr kumimoji="0" lang="en-US" sz="48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86200" y="1752600"/>
            <a:ext cx="1228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latin typeface="Cambria" panose="02040503050406030204" pitchFamily="18" charset="0"/>
              </a:rPr>
              <a:t>Bài 12</a:t>
            </a:r>
            <a:endParaRPr lang="en-US" sz="2800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1" y="1295400"/>
            <a:ext cx="8229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vi-VN" kern="0" smtClean="0">
                <a:solidFill>
                  <a:srgbClr val="002060"/>
                </a:solidFill>
                <a:latin typeface="Cambria" panose="02040503050406030204" pitchFamily="18" charset="0"/>
              </a:rPr>
              <a:t>Tại </a:t>
            </a: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sao phải lưu file?</a:t>
            </a:r>
          </a:p>
          <a:p>
            <a:pPr lvl="0" algn="just">
              <a:buClr>
                <a:srgbClr val="3DC5C5"/>
              </a:buClr>
              <a:defRPr/>
            </a:pPr>
            <a:r>
              <a:rPr lang="vi-VN" kern="0" smtClean="0">
                <a:solidFill>
                  <a:srgbClr val="002060"/>
                </a:solidFill>
                <a:latin typeface="Cambria" panose="02040503050406030204" pitchFamily="18" charset="0"/>
              </a:rPr>
              <a:t>Các </a:t>
            </a: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loại file: text file, serializable file</a:t>
            </a:r>
          </a:p>
          <a:p>
            <a:pPr lvl="0" algn="just">
              <a:buClr>
                <a:srgbClr val="3DC5C5"/>
              </a:buClr>
              <a:defRPr/>
            </a:pPr>
            <a:r>
              <a:rPr lang="vi-VN" kern="0" smtClean="0">
                <a:solidFill>
                  <a:srgbClr val="002060"/>
                </a:solidFill>
                <a:latin typeface="Cambria" panose="02040503050406030204" pitchFamily="18" charset="0"/>
              </a:rPr>
              <a:t>Cách </a:t>
            </a: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thức ghi / đọc file dạng text và serializable file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24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sten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914400"/>
            <a:ext cx="3378200" cy="345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Donald_Duck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219200"/>
            <a:ext cx="2209800" cy="26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3733800" y="4673600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 b="1">
                <a:latin typeface="VNI-Heather" pitchFamily="2" charset="0"/>
                <a:cs typeface="Arial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995934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45</Words>
  <Application>Microsoft Office PowerPoint</Application>
  <PresentationFormat>On-screen Show (4:3)</PresentationFormat>
  <Paragraphs>8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Cambria</vt:lpstr>
      <vt:lpstr>Segoe UI</vt:lpstr>
      <vt:lpstr>Times New Roman</vt:lpstr>
      <vt:lpstr>VNI-Heather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177</cp:revision>
  <dcterms:created xsi:type="dcterms:W3CDTF">2011-04-06T04:04:31Z</dcterms:created>
  <dcterms:modified xsi:type="dcterms:W3CDTF">2016-05-16T04:24:48Z</dcterms:modified>
</cp:coreProperties>
</file>