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780"/>
            <a:ext cx="12222480" cy="6839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565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75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2230" y="0"/>
            <a:ext cx="122320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659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259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936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HI VINH</cp:lastModifiedBy>
  <cp:revision>1</cp:revision>
  <dcterms:created xsi:type="dcterms:W3CDTF">2023-04-10T06:43:26Z</dcterms:created>
  <dcterms:modified xsi:type="dcterms:W3CDTF">2023-04-10T06:43:26Z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6019D74E4F3445AC86AFCB986F77A6FF</vt:lpwstr>
  </property>
  <property fmtid="{D5CDD505-2E9C-101B-9397-08002B2CF9AE}" pid="3" name="KSOProductBuildVer">
    <vt:lpwstr>1033-11.2.0.11516</vt:lpwstr>
  </property>
</Properties>
</file>