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2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3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79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4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9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7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2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3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4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2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1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69CA02-2F9F-4A14-8A0A-6ABBFE1AA67D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4AD6-7AD4-4C09-A1AD-13EBE5FF9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7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9415A-F601-4225-B3E7-1C3B3585E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7" y="1456267"/>
            <a:ext cx="6927603" cy="332111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chatbot and Why is it important?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784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6FFE-20ED-4E17-B382-A309A22F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2668-ECEF-40A2-820F-CEC2307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Represents some information that is relevant in the utterance </a:t>
            </a:r>
          </a:p>
          <a:p>
            <a:r>
              <a:rPr lang="en-IN" dirty="0"/>
              <a:t>For Example :</a:t>
            </a:r>
          </a:p>
          <a:p>
            <a:pPr lvl="1"/>
            <a:r>
              <a:rPr lang="en-IN" dirty="0"/>
              <a:t>Book me a flight to </a:t>
            </a:r>
            <a:r>
              <a:rPr lang="en-IN" b="1" dirty="0">
                <a:solidFill>
                  <a:srgbClr val="FFFF00"/>
                </a:solidFill>
              </a:rPr>
              <a:t>New York </a:t>
            </a:r>
          </a:p>
          <a:p>
            <a:pPr lvl="1"/>
            <a:r>
              <a:rPr lang="en-IN" dirty="0"/>
              <a:t>Can you book me couple of flight tickets to </a:t>
            </a:r>
            <a:r>
              <a:rPr lang="en-IN" b="1" dirty="0">
                <a:solidFill>
                  <a:srgbClr val="FFFF00"/>
                </a:solidFill>
              </a:rPr>
              <a:t>Denver</a:t>
            </a:r>
          </a:p>
          <a:p>
            <a:pPr lvl="1"/>
            <a:r>
              <a:rPr lang="en-IN" dirty="0"/>
              <a:t>Wake me at </a:t>
            </a:r>
            <a:r>
              <a:rPr lang="en-IN" b="1" dirty="0">
                <a:solidFill>
                  <a:srgbClr val="FFFF00"/>
                </a:solidFill>
              </a:rPr>
              <a:t>5 AM</a:t>
            </a:r>
          </a:p>
        </p:txBody>
      </p:sp>
    </p:spTree>
    <p:extLst>
      <p:ext uri="{BB962C8B-B14F-4D97-AF65-F5344CB8AC3E}">
        <p14:creationId xmlns:p14="http://schemas.microsoft.com/office/powerpoint/2010/main" val="42765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E4434-C420-4826-AEBC-5BDC8DBE5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  <p:sp>
        <p:nvSpPr>
          <p:cNvPr id="34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3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692D-68BC-4630-9029-010AA53D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2" y="2179918"/>
            <a:ext cx="9404723" cy="1400530"/>
          </a:xfrm>
        </p:spPr>
        <p:txBody>
          <a:bodyPr/>
          <a:lstStyle/>
          <a:p>
            <a:r>
              <a:rPr lang="en-IN" dirty="0"/>
              <a:t>Let’s see the demo</a:t>
            </a:r>
          </a:p>
        </p:txBody>
      </p:sp>
    </p:spTree>
    <p:extLst>
      <p:ext uri="{BB962C8B-B14F-4D97-AF65-F5344CB8AC3E}">
        <p14:creationId xmlns:p14="http://schemas.microsoft.com/office/powerpoint/2010/main" val="354198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35BF-BFBF-47DB-A7B7-51CB6450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 chat bot is computer program  that is capable of having natural conversations with human often using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111023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B8CC-7C0D-4A62-8F5D-45AEA100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it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9A0D-367C-4FF1-AEB3-1CC4F5FD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82288" cy="4352364"/>
          </a:xfrm>
        </p:spPr>
        <p:txBody>
          <a:bodyPr/>
          <a:lstStyle/>
          <a:p>
            <a:r>
              <a:rPr lang="en-IN" dirty="0"/>
              <a:t>Nearly 80% of companies have already used or planned to use chatbots by 2020</a:t>
            </a:r>
          </a:p>
          <a:p>
            <a:r>
              <a:rPr lang="en-IN" dirty="0"/>
              <a:t>51% of consumers want 24/7 support</a:t>
            </a:r>
          </a:p>
          <a:p>
            <a:r>
              <a:rPr lang="en-IN" dirty="0"/>
              <a:t>Messaging – Most favoured support channel</a:t>
            </a:r>
          </a:p>
          <a:p>
            <a:r>
              <a:rPr lang="en-IN" dirty="0"/>
              <a:t>Can save cost on Sales, Marketing and Customer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76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83D3-D612-4DFE-A071-13E0431D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to create simple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CF95-4BE7-4369-99F2-137C3B90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 builder SDK and Microsoft Bot Emulator</a:t>
            </a:r>
          </a:p>
          <a:p>
            <a:r>
              <a:rPr lang="en-IN" dirty="0"/>
              <a:t>Language Understanding Intelligent Service(LUIS)</a:t>
            </a:r>
          </a:p>
          <a:p>
            <a:r>
              <a:rPr lang="en-IN" dirty="0"/>
              <a:t>Writing demo Movie Ticket Booking Bot</a:t>
            </a:r>
          </a:p>
          <a:p>
            <a:r>
              <a:rPr lang="en-IN" dirty="0"/>
              <a:t>Deploying the bot in Heroku cloud application platform</a:t>
            </a:r>
          </a:p>
          <a:p>
            <a:r>
              <a:rPr lang="en-IN" dirty="0"/>
              <a:t>Setting up Azure bot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1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7725-E31D-44AE-A3F1-CEDF9866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Builder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6685-7A09-497A-81E3-A63FC07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Powerful system for building dialogs</a:t>
            </a:r>
          </a:p>
          <a:p>
            <a:r>
              <a:rPr lang="en-IN" dirty="0"/>
              <a:t>Built-in-support for different message types</a:t>
            </a:r>
          </a:p>
          <a:p>
            <a:r>
              <a:rPr lang="en-IN" dirty="0"/>
              <a:t>Built-in-support for NLP services such as LUIS</a:t>
            </a:r>
          </a:p>
        </p:txBody>
      </p:sp>
    </p:spTree>
    <p:extLst>
      <p:ext uri="{BB962C8B-B14F-4D97-AF65-F5344CB8AC3E}">
        <p14:creationId xmlns:p14="http://schemas.microsoft.com/office/powerpoint/2010/main" val="169285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7587-727A-4B55-84B2-544032D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ED75-18AE-42AB-9A15-5A2286FA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  <a:p>
            <a:r>
              <a:rPr lang="en-IN" dirty="0"/>
              <a:t>Visual Studio Code</a:t>
            </a:r>
          </a:p>
          <a:p>
            <a:r>
              <a:rPr lang="en-IN" dirty="0"/>
              <a:t>A Microsoft Account</a:t>
            </a:r>
          </a:p>
          <a:p>
            <a:r>
              <a:rPr lang="en-IN" dirty="0"/>
              <a:t>Bot Emulator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01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B952-0412-4421-AE25-14B6D129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35C9-81D1-428C-A5F4-21841A9C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Based Service</a:t>
            </a:r>
          </a:p>
          <a:p>
            <a:r>
              <a:rPr lang="en-IN" dirty="0"/>
              <a:t>Extracts meaning from user input in natural language</a:t>
            </a:r>
          </a:p>
          <a:p>
            <a:r>
              <a:rPr lang="en-IN" dirty="0"/>
              <a:t>Key concepts</a:t>
            </a:r>
          </a:p>
          <a:p>
            <a:pPr lvl="1"/>
            <a:r>
              <a:rPr lang="en-IN" dirty="0"/>
              <a:t>Intents</a:t>
            </a:r>
          </a:p>
          <a:p>
            <a:pPr lvl="1"/>
            <a:r>
              <a:rPr lang="en-IN" dirty="0"/>
              <a:t>Utterances</a:t>
            </a:r>
          </a:p>
          <a:p>
            <a:pPr lvl="1"/>
            <a:r>
              <a:rPr lang="en-IN" dirty="0"/>
              <a:t>Entities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2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A6E-EF61-46C2-8337-0A2C9E4C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Utterance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E579-A0DD-489F-8825-1B84A6C1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utterance is text input from the user that your app needs to understand</a:t>
            </a:r>
          </a:p>
          <a:p>
            <a:r>
              <a:rPr lang="en-IN" dirty="0"/>
              <a:t>Utterances aren’t always well formed and can have variations </a:t>
            </a:r>
          </a:p>
          <a:p>
            <a:endParaRPr lang="en-IN" dirty="0"/>
          </a:p>
          <a:p>
            <a:r>
              <a:rPr lang="en-IN" dirty="0"/>
              <a:t>Examples Variations:</a:t>
            </a:r>
          </a:p>
          <a:p>
            <a:pPr lvl="1"/>
            <a:r>
              <a:rPr lang="en-IN" dirty="0"/>
              <a:t>Book me a flight to New York</a:t>
            </a:r>
          </a:p>
          <a:p>
            <a:pPr lvl="1"/>
            <a:r>
              <a:rPr lang="en-IN" dirty="0"/>
              <a:t>I had like to book flight to London </a:t>
            </a:r>
          </a:p>
          <a:p>
            <a:pPr lvl="1"/>
            <a:r>
              <a:rPr lang="en-IN" dirty="0"/>
              <a:t>Can you book me couple of flight tickets to Denver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8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1E9-9552-4B3D-9DD7-BF609FE8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8EE4-F625-41AD-A3CD-E5C4641F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Represents an action or goal. </a:t>
            </a:r>
            <a:r>
              <a:rPr lang="en-IN" dirty="0" err="1"/>
              <a:t>Eg</a:t>
            </a:r>
            <a:r>
              <a:rPr lang="en-IN" dirty="0"/>
              <a:t>: Book Ticket, Cancel Ticket</a:t>
            </a:r>
          </a:p>
          <a:p>
            <a:r>
              <a:rPr lang="en-IN" dirty="0"/>
              <a:t>Represents sample utterances for the training the model</a:t>
            </a:r>
          </a:p>
          <a:p>
            <a:pPr lvl="1"/>
            <a:r>
              <a:rPr lang="en-IN" dirty="0"/>
              <a:t>At least 5 utterance variations per intent</a:t>
            </a:r>
          </a:p>
          <a:p>
            <a:pPr lvl="1"/>
            <a:r>
              <a:rPr lang="en-IN" dirty="0"/>
              <a:t>The most utterance variations , the more good for intent recognition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69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What is chatbot and Why is it important?</vt:lpstr>
      <vt:lpstr>PowerPoint Presentation</vt:lpstr>
      <vt:lpstr>Why it is important?</vt:lpstr>
      <vt:lpstr>Procedure to create simple bot</vt:lpstr>
      <vt:lpstr>Bot Builder SDK</vt:lpstr>
      <vt:lpstr>Prerequisites</vt:lpstr>
      <vt:lpstr>LUIS</vt:lpstr>
      <vt:lpstr>Utterance</vt:lpstr>
      <vt:lpstr>Intent </vt:lpstr>
      <vt:lpstr>Entity</vt:lpstr>
      <vt:lpstr>PowerPoint Presentation</vt:lpstr>
      <vt:lpstr>Let’s see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chatbot and Why is it important?</dc:title>
  <dc:creator>Vinodkumar Mani</dc:creator>
  <cp:lastModifiedBy>Vinodkumar Mani</cp:lastModifiedBy>
  <cp:revision>1</cp:revision>
  <dcterms:created xsi:type="dcterms:W3CDTF">2019-09-03T18:24:18Z</dcterms:created>
  <dcterms:modified xsi:type="dcterms:W3CDTF">2019-09-03T18:28:39Z</dcterms:modified>
</cp:coreProperties>
</file>