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714-8659-4865-9295-3298953ACEB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2020-11-27T04:57:16Z</dcterms:created>
  <dcterms:modified xsi:type="dcterms:W3CDTF">2020-11-27T05:49:23Z</dcterms:modified>
</cp:coreProperties>
</file>