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6609E-394F-4850-A85C-E6411BA288F9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0609709-5341-4F65-8CED-9B72D5292D0F}">
      <dgm:prSet phldrT="[Text]" custT="1"/>
      <dgm:spPr/>
      <dgm:t>
        <a:bodyPr/>
        <a:lstStyle/>
        <a:p>
          <a:r>
            <a:rPr lang="en-US" sz="2400" dirty="0" err="1" smtClean="0"/>
            <a:t>Giới</a:t>
          </a:r>
          <a:r>
            <a:rPr lang="en-US" sz="2400" dirty="0" smtClean="0"/>
            <a:t> </a:t>
          </a:r>
          <a:r>
            <a:rPr lang="en-US" sz="2400" dirty="0" err="1" smtClean="0"/>
            <a:t>thiệu</a:t>
          </a:r>
          <a:r>
            <a:rPr lang="en-US" sz="2400" dirty="0" smtClean="0"/>
            <a:t> </a:t>
          </a:r>
          <a:r>
            <a:rPr lang="en-US" sz="2400" dirty="0" err="1" smtClean="0"/>
            <a:t>về</a:t>
          </a:r>
          <a:r>
            <a:rPr lang="en-US" sz="2400" dirty="0" smtClean="0"/>
            <a:t> </a:t>
          </a:r>
          <a:r>
            <a:rPr lang="en-US" sz="2400" dirty="0" err="1" smtClean="0"/>
            <a:t>bản</a:t>
          </a:r>
          <a:r>
            <a:rPr lang="en-US" sz="2400" dirty="0" smtClean="0"/>
            <a:t> </a:t>
          </a:r>
          <a:r>
            <a:rPr lang="en-US" sz="2400" dirty="0" err="1" smtClean="0"/>
            <a:t>thân</a:t>
          </a:r>
          <a:endParaRPr lang="en-US" sz="2400" dirty="0"/>
        </a:p>
      </dgm:t>
    </dgm:pt>
    <dgm:pt modelId="{C5AF1E9D-06B8-4C54-88C0-08958D7974F2}" type="parTrans" cxnId="{59012C82-7661-4247-A11A-5FCB3F5D9236}">
      <dgm:prSet/>
      <dgm:spPr/>
      <dgm:t>
        <a:bodyPr/>
        <a:lstStyle/>
        <a:p>
          <a:endParaRPr lang="en-US"/>
        </a:p>
      </dgm:t>
    </dgm:pt>
    <dgm:pt modelId="{4146842E-4C2B-4440-94C9-001CAD2E5E43}" type="sibTrans" cxnId="{59012C82-7661-4247-A11A-5FCB3F5D9236}">
      <dgm:prSet/>
      <dgm:spPr/>
      <dgm:t>
        <a:bodyPr/>
        <a:lstStyle/>
        <a:p>
          <a:endParaRPr lang="en-US"/>
        </a:p>
      </dgm:t>
    </dgm:pt>
    <dgm:pt modelId="{F0288C77-198E-45F8-8B1A-687CC03411FB}">
      <dgm:prSet phldrT="[Text]" custT="1"/>
      <dgm:spPr/>
      <dgm:t>
        <a:bodyPr/>
        <a:lstStyle/>
        <a:p>
          <a:r>
            <a:rPr lang="en-US" sz="2400" smtClean="0"/>
            <a:t>Chương trình học và lĩnh vực hoạt động tại CODEGYM</a:t>
          </a:r>
          <a:endParaRPr lang="en-US" sz="2400" dirty="0"/>
        </a:p>
      </dgm:t>
    </dgm:pt>
    <dgm:pt modelId="{B43C60BE-5B21-42C0-B65A-A3481960B40B}" type="parTrans" cxnId="{24CFF0D9-F1D5-4808-BE67-438635A09D3E}">
      <dgm:prSet/>
      <dgm:spPr/>
      <dgm:t>
        <a:bodyPr/>
        <a:lstStyle/>
        <a:p>
          <a:endParaRPr lang="en-US"/>
        </a:p>
      </dgm:t>
    </dgm:pt>
    <dgm:pt modelId="{ED7605F3-BDCE-42E1-BD09-8A6A46076FDE}" type="sibTrans" cxnId="{24CFF0D9-F1D5-4808-BE67-438635A09D3E}">
      <dgm:prSet/>
      <dgm:spPr/>
      <dgm:t>
        <a:bodyPr/>
        <a:lstStyle/>
        <a:p>
          <a:endParaRPr lang="en-US"/>
        </a:p>
      </dgm:t>
    </dgm:pt>
    <dgm:pt modelId="{7CA2290F-C402-472B-A03E-D727BB49F19B}">
      <dgm:prSet phldrT="[Text]" custT="1"/>
      <dgm:spPr/>
      <dgm:t>
        <a:bodyPr/>
        <a:lstStyle/>
        <a:p>
          <a:r>
            <a:rPr lang="en-US" sz="2400" smtClean="0"/>
            <a:t>Công việc mong muốn trong tương lai ( Mục tiêu nghề nghiệp)</a:t>
          </a:r>
          <a:endParaRPr lang="en-US" sz="2400" dirty="0"/>
        </a:p>
      </dgm:t>
    </dgm:pt>
    <dgm:pt modelId="{18B18289-5C8F-4174-A89D-556F0262A224}" type="parTrans" cxnId="{AD5CB8E8-D222-4793-A166-E94789ABE904}">
      <dgm:prSet/>
      <dgm:spPr/>
      <dgm:t>
        <a:bodyPr/>
        <a:lstStyle/>
        <a:p>
          <a:endParaRPr lang="en-US"/>
        </a:p>
      </dgm:t>
    </dgm:pt>
    <dgm:pt modelId="{EB0E6A2F-576B-44BC-9180-B0B7F2CF904C}" type="sibTrans" cxnId="{AD5CB8E8-D222-4793-A166-E94789ABE904}">
      <dgm:prSet/>
      <dgm:spPr/>
      <dgm:t>
        <a:bodyPr/>
        <a:lstStyle/>
        <a:p>
          <a:endParaRPr lang="en-US"/>
        </a:p>
      </dgm:t>
    </dgm:pt>
    <dgm:pt modelId="{414B79D6-C774-45AC-81E9-233A5BB4D750}">
      <dgm:prSet phldrT="[Text]" custT="1"/>
      <dgm:spPr/>
      <dgm:t>
        <a:bodyPr/>
        <a:lstStyle/>
        <a:p>
          <a:r>
            <a:rPr lang="en-US" sz="2400" smtClean="0"/>
            <a:t>Lý do chọn công ty ứng tuyển, lý do chuyển ngành, vị trí làm việc,….</a:t>
          </a:r>
          <a:endParaRPr lang="en-US" sz="2400" dirty="0"/>
        </a:p>
      </dgm:t>
    </dgm:pt>
    <dgm:pt modelId="{61DAE5B3-4CE9-4A3B-BE7B-C4D96FD3096F}" type="parTrans" cxnId="{859C50E4-3138-4C6D-B3DA-DEBA609B51AF}">
      <dgm:prSet/>
      <dgm:spPr/>
      <dgm:t>
        <a:bodyPr/>
        <a:lstStyle/>
        <a:p>
          <a:endParaRPr lang="en-US"/>
        </a:p>
      </dgm:t>
    </dgm:pt>
    <dgm:pt modelId="{0BB1B1A7-244C-4833-88AE-BFDEACC55676}" type="sibTrans" cxnId="{859C50E4-3138-4C6D-B3DA-DEBA609B51AF}">
      <dgm:prSet/>
      <dgm:spPr/>
      <dgm:t>
        <a:bodyPr/>
        <a:lstStyle/>
        <a:p>
          <a:endParaRPr lang="en-US"/>
        </a:p>
      </dgm:t>
    </dgm:pt>
    <dgm:pt modelId="{2D089B21-0A23-44D7-B268-2ADF19D2EFCC}">
      <dgm:prSet phldrT="[Text]" custT="1"/>
      <dgm:spPr/>
      <dgm:t>
        <a:bodyPr/>
        <a:lstStyle/>
        <a:p>
          <a:r>
            <a:rPr lang="en-US" sz="2400" smtClean="0"/>
            <a:t>Tổ chức nội dung CV</a:t>
          </a:r>
          <a:endParaRPr lang="en-US" sz="2400" dirty="0"/>
        </a:p>
      </dgm:t>
    </dgm:pt>
    <dgm:pt modelId="{4EE1B642-4A6B-439C-97AB-E95BCEB516AF}" type="parTrans" cxnId="{6F3AD5B7-0280-4E44-A6DF-2FA3289CEF7E}">
      <dgm:prSet/>
      <dgm:spPr/>
      <dgm:t>
        <a:bodyPr/>
        <a:lstStyle/>
        <a:p>
          <a:endParaRPr lang="en-US"/>
        </a:p>
      </dgm:t>
    </dgm:pt>
    <dgm:pt modelId="{E2FEF65C-C18D-4B9D-9A88-3DAACD464A59}" type="sibTrans" cxnId="{6F3AD5B7-0280-4E44-A6DF-2FA3289CEF7E}">
      <dgm:prSet/>
      <dgm:spPr/>
      <dgm:t>
        <a:bodyPr/>
        <a:lstStyle/>
        <a:p>
          <a:endParaRPr lang="en-US"/>
        </a:p>
      </dgm:t>
    </dgm:pt>
    <dgm:pt modelId="{F4840B29-EEF9-41EF-BFDC-0E55B21DCCA7}" type="pres">
      <dgm:prSet presAssocID="{DB96609E-394F-4850-A85C-E6411BA288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9DCDB7-05D5-4235-BF5F-17124114DD9B}" type="pres">
      <dgm:prSet presAssocID="{30609709-5341-4F65-8CED-9B72D5292D0F}" presName="parentLin" presStyleCnt="0"/>
      <dgm:spPr/>
    </dgm:pt>
    <dgm:pt modelId="{B36960ED-195F-45E5-BB6F-9B47A5FCCCDA}" type="pres">
      <dgm:prSet presAssocID="{30609709-5341-4F65-8CED-9B72D5292D0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618902B-9501-42F3-83E4-0A76BC487D10}" type="pres">
      <dgm:prSet presAssocID="{30609709-5341-4F65-8CED-9B72D5292D0F}" presName="parentText" presStyleLbl="node1" presStyleIdx="0" presStyleCnt="5" custScaleX="117005" custScaleY="131082" custLinFactNeighborX="25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CE790-A0F6-4902-B591-5CDE981A884B}" type="pres">
      <dgm:prSet presAssocID="{30609709-5341-4F65-8CED-9B72D5292D0F}" presName="negativeSpace" presStyleCnt="0"/>
      <dgm:spPr/>
    </dgm:pt>
    <dgm:pt modelId="{F90AD35F-2A03-4EFF-98DD-04057A2A14F0}" type="pres">
      <dgm:prSet presAssocID="{30609709-5341-4F65-8CED-9B72D5292D0F}" presName="childText" presStyleLbl="conFgAcc1" presStyleIdx="0" presStyleCnt="5">
        <dgm:presLayoutVars>
          <dgm:bulletEnabled val="1"/>
        </dgm:presLayoutVars>
      </dgm:prSet>
      <dgm:spPr/>
    </dgm:pt>
    <dgm:pt modelId="{05F39C3C-C673-4CD8-868B-970222356222}" type="pres">
      <dgm:prSet presAssocID="{4146842E-4C2B-4440-94C9-001CAD2E5E43}" presName="spaceBetweenRectangles" presStyleCnt="0"/>
      <dgm:spPr/>
    </dgm:pt>
    <dgm:pt modelId="{2329B2BA-BDB9-4A96-A82B-9E767A78AD97}" type="pres">
      <dgm:prSet presAssocID="{F0288C77-198E-45F8-8B1A-687CC03411FB}" presName="parentLin" presStyleCnt="0"/>
      <dgm:spPr/>
    </dgm:pt>
    <dgm:pt modelId="{35F237A7-7B66-448B-AE94-F0298846AA89}" type="pres">
      <dgm:prSet presAssocID="{F0288C77-198E-45F8-8B1A-687CC03411F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04F104A-837D-4DF4-8255-9FC293CD7292}" type="pres">
      <dgm:prSet presAssocID="{F0288C77-198E-45F8-8B1A-687CC03411FB}" presName="parentText" presStyleLbl="node1" presStyleIdx="1" presStyleCnt="5" custScaleX="116634" custScaleY="1288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E4149-E4A3-477A-852A-8B5EECEB17C6}" type="pres">
      <dgm:prSet presAssocID="{F0288C77-198E-45F8-8B1A-687CC03411FB}" presName="negativeSpace" presStyleCnt="0"/>
      <dgm:spPr/>
    </dgm:pt>
    <dgm:pt modelId="{B289AE08-0476-43F6-B23A-140B7BFD0E2B}" type="pres">
      <dgm:prSet presAssocID="{F0288C77-198E-45F8-8B1A-687CC03411FB}" presName="childText" presStyleLbl="conFgAcc1" presStyleIdx="1" presStyleCnt="5">
        <dgm:presLayoutVars>
          <dgm:bulletEnabled val="1"/>
        </dgm:presLayoutVars>
      </dgm:prSet>
      <dgm:spPr/>
    </dgm:pt>
    <dgm:pt modelId="{B533DC2E-FB9F-4878-881E-A93BB1A2212A}" type="pres">
      <dgm:prSet presAssocID="{ED7605F3-BDCE-42E1-BD09-8A6A46076FDE}" presName="spaceBetweenRectangles" presStyleCnt="0"/>
      <dgm:spPr/>
    </dgm:pt>
    <dgm:pt modelId="{047249A3-B86D-4DD5-B1DF-88EB9F0B6101}" type="pres">
      <dgm:prSet presAssocID="{7CA2290F-C402-472B-A03E-D727BB49F19B}" presName="parentLin" presStyleCnt="0"/>
      <dgm:spPr/>
    </dgm:pt>
    <dgm:pt modelId="{575FAD73-EE20-4287-9373-244E5C0E25F0}" type="pres">
      <dgm:prSet presAssocID="{7CA2290F-C402-472B-A03E-D727BB49F19B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8C591DB8-F9E2-494C-9F8C-56065997131E}" type="pres">
      <dgm:prSet presAssocID="{7CA2290F-C402-472B-A03E-D727BB49F19B}" presName="parentText" presStyleLbl="node1" presStyleIdx="2" presStyleCnt="5" custScaleX="116380" custScaleY="1243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E9F09-50BA-47CD-8B82-5C989E97474E}" type="pres">
      <dgm:prSet presAssocID="{7CA2290F-C402-472B-A03E-D727BB49F19B}" presName="negativeSpace" presStyleCnt="0"/>
      <dgm:spPr/>
    </dgm:pt>
    <dgm:pt modelId="{73AF6B02-2447-43C2-8B20-FE5358966575}" type="pres">
      <dgm:prSet presAssocID="{7CA2290F-C402-472B-A03E-D727BB49F19B}" presName="childText" presStyleLbl="conFgAcc1" presStyleIdx="2" presStyleCnt="5">
        <dgm:presLayoutVars>
          <dgm:bulletEnabled val="1"/>
        </dgm:presLayoutVars>
      </dgm:prSet>
      <dgm:spPr/>
    </dgm:pt>
    <dgm:pt modelId="{4D5CA61E-13FC-455B-BA28-8426D70EE4AF}" type="pres">
      <dgm:prSet presAssocID="{EB0E6A2F-576B-44BC-9180-B0B7F2CF904C}" presName="spaceBetweenRectangles" presStyleCnt="0"/>
      <dgm:spPr/>
    </dgm:pt>
    <dgm:pt modelId="{685F1B92-E513-4382-8BBC-BCC5CD9A2012}" type="pres">
      <dgm:prSet presAssocID="{414B79D6-C774-45AC-81E9-233A5BB4D750}" presName="parentLin" presStyleCnt="0"/>
      <dgm:spPr/>
    </dgm:pt>
    <dgm:pt modelId="{83F33681-3494-4C93-89FC-A17DEF3CD949}" type="pres">
      <dgm:prSet presAssocID="{414B79D6-C774-45AC-81E9-233A5BB4D75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B44E344-90D3-4743-BF4E-96ADC2341D62}" type="pres">
      <dgm:prSet presAssocID="{414B79D6-C774-45AC-81E9-233A5BB4D750}" presName="parentText" presStyleLbl="node1" presStyleIdx="3" presStyleCnt="5" custScaleX="116010" custScaleY="1249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46281-A349-4884-8407-93FA7723DBE0}" type="pres">
      <dgm:prSet presAssocID="{414B79D6-C774-45AC-81E9-233A5BB4D750}" presName="negativeSpace" presStyleCnt="0"/>
      <dgm:spPr/>
    </dgm:pt>
    <dgm:pt modelId="{B3784E35-63B4-4089-8535-98298F1C6019}" type="pres">
      <dgm:prSet presAssocID="{414B79D6-C774-45AC-81E9-233A5BB4D750}" presName="childText" presStyleLbl="conFgAcc1" presStyleIdx="3" presStyleCnt="5">
        <dgm:presLayoutVars>
          <dgm:bulletEnabled val="1"/>
        </dgm:presLayoutVars>
      </dgm:prSet>
      <dgm:spPr/>
    </dgm:pt>
    <dgm:pt modelId="{A9100B60-6B63-49CC-B723-8AB70F72F41E}" type="pres">
      <dgm:prSet presAssocID="{0BB1B1A7-244C-4833-88AE-BFDEACC55676}" presName="spaceBetweenRectangles" presStyleCnt="0"/>
      <dgm:spPr/>
    </dgm:pt>
    <dgm:pt modelId="{D17E654E-8930-41B0-8A09-F0AC7D745317}" type="pres">
      <dgm:prSet presAssocID="{2D089B21-0A23-44D7-B268-2ADF19D2EFCC}" presName="parentLin" presStyleCnt="0"/>
      <dgm:spPr/>
    </dgm:pt>
    <dgm:pt modelId="{71822E3D-87C6-4840-A7BC-0F5047F853F9}" type="pres">
      <dgm:prSet presAssocID="{2D089B21-0A23-44D7-B268-2ADF19D2EFCC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FD026F6-254F-499A-9437-A41B1295BDAC}" type="pres">
      <dgm:prSet presAssocID="{2D089B21-0A23-44D7-B268-2ADF19D2EFCC}" presName="parentText" presStyleLbl="node1" presStyleIdx="4" presStyleCnt="5" custScaleX="114902" custScaleY="1215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7C207-63E6-4C77-8620-A7960B01C1D2}" type="pres">
      <dgm:prSet presAssocID="{2D089B21-0A23-44D7-B268-2ADF19D2EFCC}" presName="negativeSpace" presStyleCnt="0"/>
      <dgm:spPr/>
    </dgm:pt>
    <dgm:pt modelId="{AE9BF224-B771-4E1F-954A-D1CFF6175946}" type="pres">
      <dgm:prSet presAssocID="{2D089B21-0A23-44D7-B268-2ADF19D2EFC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070FC65-724E-4C0C-B033-74A38E35F90A}" type="presOf" srcId="{414B79D6-C774-45AC-81E9-233A5BB4D750}" destId="{83F33681-3494-4C93-89FC-A17DEF3CD949}" srcOrd="0" destOrd="0" presId="urn:microsoft.com/office/officeart/2005/8/layout/list1"/>
    <dgm:cxn modelId="{843E78E5-F63E-4C48-A626-69BAC0BFC90B}" type="presOf" srcId="{414B79D6-C774-45AC-81E9-233A5BB4D750}" destId="{8B44E344-90D3-4743-BF4E-96ADC2341D62}" srcOrd="1" destOrd="0" presId="urn:microsoft.com/office/officeart/2005/8/layout/list1"/>
    <dgm:cxn modelId="{DD1201BE-F354-4B37-A597-E00DB46843AD}" type="presOf" srcId="{DB96609E-394F-4850-A85C-E6411BA288F9}" destId="{F4840B29-EEF9-41EF-BFDC-0E55B21DCCA7}" srcOrd="0" destOrd="0" presId="urn:microsoft.com/office/officeart/2005/8/layout/list1"/>
    <dgm:cxn modelId="{6F3AD5B7-0280-4E44-A6DF-2FA3289CEF7E}" srcId="{DB96609E-394F-4850-A85C-E6411BA288F9}" destId="{2D089B21-0A23-44D7-B268-2ADF19D2EFCC}" srcOrd="4" destOrd="0" parTransId="{4EE1B642-4A6B-439C-97AB-E95BCEB516AF}" sibTransId="{E2FEF65C-C18D-4B9D-9A88-3DAACD464A59}"/>
    <dgm:cxn modelId="{AD5CB8E8-D222-4793-A166-E94789ABE904}" srcId="{DB96609E-394F-4850-A85C-E6411BA288F9}" destId="{7CA2290F-C402-472B-A03E-D727BB49F19B}" srcOrd="2" destOrd="0" parTransId="{18B18289-5C8F-4174-A89D-556F0262A224}" sibTransId="{EB0E6A2F-576B-44BC-9180-B0B7F2CF904C}"/>
    <dgm:cxn modelId="{32AE703A-A39E-48A9-827B-5AD68FDCAE80}" type="presOf" srcId="{7CA2290F-C402-472B-A03E-D727BB49F19B}" destId="{575FAD73-EE20-4287-9373-244E5C0E25F0}" srcOrd="0" destOrd="0" presId="urn:microsoft.com/office/officeart/2005/8/layout/list1"/>
    <dgm:cxn modelId="{59012C82-7661-4247-A11A-5FCB3F5D9236}" srcId="{DB96609E-394F-4850-A85C-E6411BA288F9}" destId="{30609709-5341-4F65-8CED-9B72D5292D0F}" srcOrd="0" destOrd="0" parTransId="{C5AF1E9D-06B8-4C54-88C0-08958D7974F2}" sibTransId="{4146842E-4C2B-4440-94C9-001CAD2E5E43}"/>
    <dgm:cxn modelId="{91708E26-F372-42E8-A5C7-D8FABADBDBBF}" type="presOf" srcId="{30609709-5341-4F65-8CED-9B72D5292D0F}" destId="{B36960ED-195F-45E5-BB6F-9B47A5FCCCDA}" srcOrd="0" destOrd="0" presId="urn:microsoft.com/office/officeart/2005/8/layout/list1"/>
    <dgm:cxn modelId="{9E959B7C-744E-4187-BA27-D8E493362D00}" type="presOf" srcId="{2D089B21-0A23-44D7-B268-2ADF19D2EFCC}" destId="{AFD026F6-254F-499A-9437-A41B1295BDAC}" srcOrd="1" destOrd="0" presId="urn:microsoft.com/office/officeart/2005/8/layout/list1"/>
    <dgm:cxn modelId="{005B4011-56A3-45C2-83CB-D920F1D80205}" type="presOf" srcId="{7CA2290F-C402-472B-A03E-D727BB49F19B}" destId="{8C591DB8-F9E2-494C-9F8C-56065997131E}" srcOrd="1" destOrd="0" presId="urn:microsoft.com/office/officeart/2005/8/layout/list1"/>
    <dgm:cxn modelId="{24CFF0D9-F1D5-4808-BE67-438635A09D3E}" srcId="{DB96609E-394F-4850-A85C-E6411BA288F9}" destId="{F0288C77-198E-45F8-8B1A-687CC03411FB}" srcOrd="1" destOrd="0" parTransId="{B43C60BE-5B21-42C0-B65A-A3481960B40B}" sibTransId="{ED7605F3-BDCE-42E1-BD09-8A6A46076FDE}"/>
    <dgm:cxn modelId="{24592B06-B7D8-4FB0-81BC-100C5975178A}" type="presOf" srcId="{2D089B21-0A23-44D7-B268-2ADF19D2EFCC}" destId="{71822E3D-87C6-4840-A7BC-0F5047F853F9}" srcOrd="0" destOrd="0" presId="urn:microsoft.com/office/officeart/2005/8/layout/list1"/>
    <dgm:cxn modelId="{859C50E4-3138-4C6D-B3DA-DEBA609B51AF}" srcId="{DB96609E-394F-4850-A85C-E6411BA288F9}" destId="{414B79D6-C774-45AC-81E9-233A5BB4D750}" srcOrd="3" destOrd="0" parTransId="{61DAE5B3-4CE9-4A3B-BE7B-C4D96FD3096F}" sibTransId="{0BB1B1A7-244C-4833-88AE-BFDEACC55676}"/>
    <dgm:cxn modelId="{9E71BD84-048A-46EB-A9B8-918C0BF908AF}" type="presOf" srcId="{F0288C77-198E-45F8-8B1A-687CC03411FB}" destId="{35F237A7-7B66-448B-AE94-F0298846AA89}" srcOrd="0" destOrd="0" presId="urn:microsoft.com/office/officeart/2005/8/layout/list1"/>
    <dgm:cxn modelId="{D4F49ADD-2D61-4894-ABBC-609AC593508B}" type="presOf" srcId="{F0288C77-198E-45F8-8B1A-687CC03411FB}" destId="{D04F104A-837D-4DF4-8255-9FC293CD7292}" srcOrd="1" destOrd="0" presId="urn:microsoft.com/office/officeart/2005/8/layout/list1"/>
    <dgm:cxn modelId="{71168014-C9DB-4FA6-B10A-83759034EC5A}" type="presOf" srcId="{30609709-5341-4F65-8CED-9B72D5292D0F}" destId="{8618902B-9501-42F3-83E4-0A76BC487D10}" srcOrd="1" destOrd="0" presId="urn:microsoft.com/office/officeart/2005/8/layout/list1"/>
    <dgm:cxn modelId="{F89F581C-AB37-40B0-B63A-B02CA0FD64AB}" type="presParOf" srcId="{F4840B29-EEF9-41EF-BFDC-0E55B21DCCA7}" destId="{C99DCDB7-05D5-4235-BF5F-17124114DD9B}" srcOrd="0" destOrd="0" presId="urn:microsoft.com/office/officeart/2005/8/layout/list1"/>
    <dgm:cxn modelId="{8D31E964-715A-425D-BD2F-5F03F5951C9C}" type="presParOf" srcId="{C99DCDB7-05D5-4235-BF5F-17124114DD9B}" destId="{B36960ED-195F-45E5-BB6F-9B47A5FCCCDA}" srcOrd="0" destOrd="0" presId="urn:microsoft.com/office/officeart/2005/8/layout/list1"/>
    <dgm:cxn modelId="{128D55E9-16E1-4F4C-8DF9-F90C3DB0F42C}" type="presParOf" srcId="{C99DCDB7-05D5-4235-BF5F-17124114DD9B}" destId="{8618902B-9501-42F3-83E4-0A76BC487D10}" srcOrd="1" destOrd="0" presId="urn:microsoft.com/office/officeart/2005/8/layout/list1"/>
    <dgm:cxn modelId="{93EB6C24-E4FC-457B-B737-A8C0EE4F99E0}" type="presParOf" srcId="{F4840B29-EEF9-41EF-BFDC-0E55B21DCCA7}" destId="{054CE790-A0F6-4902-B591-5CDE981A884B}" srcOrd="1" destOrd="0" presId="urn:microsoft.com/office/officeart/2005/8/layout/list1"/>
    <dgm:cxn modelId="{175A39EC-E435-43DD-BD68-6FF19762C48B}" type="presParOf" srcId="{F4840B29-EEF9-41EF-BFDC-0E55B21DCCA7}" destId="{F90AD35F-2A03-4EFF-98DD-04057A2A14F0}" srcOrd="2" destOrd="0" presId="urn:microsoft.com/office/officeart/2005/8/layout/list1"/>
    <dgm:cxn modelId="{90DC6459-0AA0-499F-B042-A8D513A0DD0C}" type="presParOf" srcId="{F4840B29-EEF9-41EF-BFDC-0E55B21DCCA7}" destId="{05F39C3C-C673-4CD8-868B-970222356222}" srcOrd="3" destOrd="0" presId="urn:microsoft.com/office/officeart/2005/8/layout/list1"/>
    <dgm:cxn modelId="{B734FB82-EB8D-4B66-882C-7A373CB61737}" type="presParOf" srcId="{F4840B29-EEF9-41EF-BFDC-0E55B21DCCA7}" destId="{2329B2BA-BDB9-4A96-A82B-9E767A78AD97}" srcOrd="4" destOrd="0" presId="urn:microsoft.com/office/officeart/2005/8/layout/list1"/>
    <dgm:cxn modelId="{F8CD4408-CDB4-4ACD-83DB-9E1EA450EEC3}" type="presParOf" srcId="{2329B2BA-BDB9-4A96-A82B-9E767A78AD97}" destId="{35F237A7-7B66-448B-AE94-F0298846AA89}" srcOrd="0" destOrd="0" presId="urn:microsoft.com/office/officeart/2005/8/layout/list1"/>
    <dgm:cxn modelId="{EBB9AAAA-DAF9-4F7C-AF8F-05A6AF7B3DF9}" type="presParOf" srcId="{2329B2BA-BDB9-4A96-A82B-9E767A78AD97}" destId="{D04F104A-837D-4DF4-8255-9FC293CD7292}" srcOrd="1" destOrd="0" presId="urn:microsoft.com/office/officeart/2005/8/layout/list1"/>
    <dgm:cxn modelId="{324BA314-808B-4F05-94B0-470C95891375}" type="presParOf" srcId="{F4840B29-EEF9-41EF-BFDC-0E55B21DCCA7}" destId="{550E4149-E4A3-477A-852A-8B5EECEB17C6}" srcOrd="5" destOrd="0" presId="urn:microsoft.com/office/officeart/2005/8/layout/list1"/>
    <dgm:cxn modelId="{30EF4F4E-7914-4866-B860-032ACAA73DC3}" type="presParOf" srcId="{F4840B29-EEF9-41EF-BFDC-0E55B21DCCA7}" destId="{B289AE08-0476-43F6-B23A-140B7BFD0E2B}" srcOrd="6" destOrd="0" presId="urn:microsoft.com/office/officeart/2005/8/layout/list1"/>
    <dgm:cxn modelId="{6109F018-BD24-4ACB-A2A7-262138AF17D1}" type="presParOf" srcId="{F4840B29-EEF9-41EF-BFDC-0E55B21DCCA7}" destId="{B533DC2E-FB9F-4878-881E-A93BB1A2212A}" srcOrd="7" destOrd="0" presId="urn:microsoft.com/office/officeart/2005/8/layout/list1"/>
    <dgm:cxn modelId="{A3F6461B-15A2-4D39-AA66-43047F49CA7F}" type="presParOf" srcId="{F4840B29-EEF9-41EF-BFDC-0E55B21DCCA7}" destId="{047249A3-B86D-4DD5-B1DF-88EB9F0B6101}" srcOrd="8" destOrd="0" presId="urn:microsoft.com/office/officeart/2005/8/layout/list1"/>
    <dgm:cxn modelId="{66568D91-5785-4330-AD7A-BAEA1E5F83FA}" type="presParOf" srcId="{047249A3-B86D-4DD5-B1DF-88EB9F0B6101}" destId="{575FAD73-EE20-4287-9373-244E5C0E25F0}" srcOrd="0" destOrd="0" presId="urn:microsoft.com/office/officeart/2005/8/layout/list1"/>
    <dgm:cxn modelId="{F7C7685F-5FEE-4AFC-8496-91037938D2DD}" type="presParOf" srcId="{047249A3-B86D-4DD5-B1DF-88EB9F0B6101}" destId="{8C591DB8-F9E2-494C-9F8C-56065997131E}" srcOrd="1" destOrd="0" presId="urn:microsoft.com/office/officeart/2005/8/layout/list1"/>
    <dgm:cxn modelId="{01380148-7CFB-4BAA-83F7-61AB6CD8F678}" type="presParOf" srcId="{F4840B29-EEF9-41EF-BFDC-0E55B21DCCA7}" destId="{D8AE9F09-50BA-47CD-8B82-5C989E97474E}" srcOrd="9" destOrd="0" presId="urn:microsoft.com/office/officeart/2005/8/layout/list1"/>
    <dgm:cxn modelId="{6800E058-54BC-4A2F-AB08-77C66A962B2F}" type="presParOf" srcId="{F4840B29-EEF9-41EF-BFDC-0E55B21DCCA7}" destId="{73AF6B02-2447-43C2-8B20-FE5358966575}" srcOrd="10" destOrd="0" presId="urn:microsoft.com/office/officeart/2005/8/layout/list1"/>
    <dgm:cxn modelId="{5E9475CE-E14B-4DD1-A664-756362FDCCCA}" type="presParOf" srcId="{F4840B29-EEF9-41EF-BFDC-0E55B21DCCA7}" destId="{4D5CA61E-13FC-455B-BA28-8426D70EE4AF}" srcOrd="11" destOrd="0" presId="urn:microsoft.com/office/officeart/2005/8/layout/list1"/>
    <dgm:cxn modelId="{9F9E4C3E-DFED-4856-A641-73AC036983CA}" type="presParOf" srcId="{F4840B29-EEF9-41EF-BFDC-0E55B21DCCA7}" destId="{685F1B92-E513-4382-8BBC-BCC5CD9A2012}" srcOrd="12" destOrd="0" presId="urn:microsoft.com/office/officeart/2005/8/layout/list1"/>
    <dgm:cxn modelId="{A9F08066-DAD3-475E-A25D-DE974DA5BCAA}" type="presParOf" srcId="{685F1B92-E513-4382-8BBC-BCC5CD9A2012}" destId="{83F33681-3494-4C93-89FC-A17DEF3CD949}" srcOrd="0" destOrd="0" presId="urn:microsoft.com/office/officeart/2005/8/layout/list1"/>
    <dgm:cxn modelId="{CFE37D02-68CA-470F-9F44-E3679641E551}" type="presParOf" srcId="{685F1B92-E513-4382-8BBC-BCC5CD9A2012}" destId="{8B44E344-90D3-4743-BF4E-96ADC2341D62}" srcOrd="1" destOrd="0" presId="urn:microsoft.com/office/officeart/2005/8/layout/list1"/>
    <dgm:cxn modelId="{BC8CAE61-B66F-483D-B573-2620DA29BCB1}" type="presParOf" srcId="{F4840B29-EEF9-41EF-BFDC-0E55B21DCCA7}" destId="{CEF46281-A349-4884-8407-93FA7723DBE0}" srcOrd="13" destOrd="0" presId="urn:microsoft.com/office/officeart/2005/8/layout/list1"/>
    <dgm:cxn modelId="{A198C530-A9CC-4672-ABC0-1413EC3BA40F}" type="presParOf" srcId="{F4840B29-EEF9-41EF-BFDC-0E55B21DCCA7}" destId="{B3784E35-63B4-4089-8535-98298F1C6019}" srcOrd="14" destOrd="0" presId="urn:microsoft.com/office/officeart/2005/8/layout/list1"/>
    <dgm:cxn modelId="{2C6784EF-D506-4B81-9C46-6AA649ADBF63}" type="presParOf" srcId="{F4840B29-EEF9-41EF-BFDC-0E55B21DCCA7}" destId="{A9100B60-6B63-49CC-B723-8AB70F72F41E}" srcOrd="15" destOrd="0" presId="urn:microsoft.com/office/officeart/2005/8/layout/list1"/>
    <dgm:cxn modelId="{DF5DA172-D564-4175-B72F-8F4F08E352E0}" type="presParOf" srcId="{F4840B29-EEF9-41EF-BFDC-0E55B21DCCA7}" destId="{D17E654E-8930-41B0-8A09-F0AC7D745317}" srcOrd="16" destOrd="0" presId="urn:microsoft.com/office/officeart/2005/8/layout/list1"/>
    <dgm:cxn modelId="{76924E7D-B157-4818-927E-11D26F86108A}" type="presParOf" srcId="{D17E654E-8930-41B0-8A09-F0AC7D745317}" destId="{71822E3D-87C6-4840-A7BC-0F5047F853F9}" srcOrd="0" destOrd="0" presId="urn:microsoft.com/office/officeart/2005/8/layout/list1"/>
    <dgm:cxn modelId="{ED863902-D2D6-4EEB-B802-07E3B6B0064C}" type="presParOf" srcId="{D17E654E-8930-41B0-8A09-F0AC7D745317}" destId="{AFD026F6-254F-499A-9437-A41B1295BDAC}" srcOrd="1" destOrd="0" presId="urn:microsoft.com/office/officeart/2005/8/layout/list1"/>
    <dgm:cxn modelId="{4F489951-3C3D-41F8-B79B-B907540B906A}" type="presParOf" srcId="{F4840B29-EEF9-41EF-BFDC-0E55B21DCCA7}" destId="{E187C207-63E6-4C77-8620-A7960B01C1D2}" srcOrd="17" destOrd="0" presId="urn:microsoft.com/office/officeart/2005/8/layout/list1"/>
    <dgm:cxn modelId="{CD04CEEA-EFD3-40F7-91CB-8E914FF156AC}" type="presParOf" srcId="{F4840B29-EEF9-41EF-BFDC-0E55B21DCCA7}" destId="{AE9BF224-B771-4E1F-954A-D1CFF617594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E1688-4D83-4C74-B90C-58DF0BA993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4B2DA-C35B-48DB-A168-92662763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4B2DA-C35B-48DB-A168-92662763D5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1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BD73AF-71AD-496A-A6DD-562966A8D85E}" type="datetime1">
              <a:rPr lang="vi-VN" smtClean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dirty="0" err="1" smtClean="0"/>
              <a:t>HelpfulTrang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16472-96E2-42DC-B850-45655546F8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94DE-7C45-4935-8889-5977BF4EB9E5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6C4-8EB1-4853-ACF3-0EBFDAA24C96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4A6B-76E8-4250-BB26-BC2405DDBDAC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413D-EE50-4FE8-B902-C68BACBFC15F}" type="datetime1">
              <a:rPr lang="vi-VN" smtClean="0"/>
              <a:t>17/10/2020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A68-8FF5-4460-8568-9DE4FC944130}" type="datetime1">
              <a:rPr lang="vi-VN" smtClean="0"/>
              <a:t>17/10/2020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97C-0ADE-4691-8070-C729755DE83C}" type="datetime1">
              <a:rPr lang="vi-VN" smtClean="0"/>
              <a:t>17/10/2020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3F6D-005F-4A59-BC7B-EAE773165183}" type="datetime1">
              <a:rPr lang="vi-VN" smtClean="0"/>
              <a:t>17/10/2020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612-CB00-456D-87DB-8ABDDF941CFD}" type="datetime1">
              <a:rPr lang="vi-VN" smtClean="0"/>
              <a:t>17/10/2020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4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0E4F-0A16-4C81-A147-69A33A487481}" type="datetime1">
              <a:rPr lang="vi-VN" smtClean="0"/>
              <a:t>17/10/2020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F123-DAA7-47D4-BD4A-A081BA8FED04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wma"/><Relationship Id="rId1" Type="http://schemas.microsoft.com/office/2007/relationships/media" Target="../media/media20.wma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wma"/><Relationship Id="rId1" Type="http://schemas.microsoft.com/office/2007/relationships/media" Target="../media/media21.wm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ma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audio" Target="../media/media3.wma"/><Relationship Id="rId5" Type="http://schemas.microsoft.com/office/2007/relationships/media" Target="../media/media3.wma"/><Relationship Id="rId4" Type="http://schemas.openxmlformats.org/officeDocument/2006/relationships/audio" Target="../media/media2.wm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6.wma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6.wma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8.wma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audio" Target="../media/media9.wma"/><Relationship Id="rId5" Type="http://schemas.microsoft.com/office/2007/relationships/media" Target="../media/media9.wma"/><Relationship Id="rId4" Type="http://schemas.openxmlformats.org/officeDocument/2006/relationships/audio" Target="../media/media8.wma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13.wma"/><Relationship Id="rId3" Type="http://schemas.microsoft.com/office/2007/relationships/media" Target="../media/media11.wma"/><Relationship Id="rId7" Type="http://schemas.microsoft.com/office/2007/relationships/media" Target="../media/media13.wma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6" Type="http://schemas.openxmlformats.org/officeDocument/2006/relationships/audio" Target="../media/media12.wma"/><Relationship Id="rId5" Type="http://schemas.microsoft.com/office/2007/relationships/media" Target="../media/media12.wma"/><Relationship Id="rId10" Type="http://schemas.openxmlformats.org/officeDocument/2006/relationships/image" Target="../media/image3.png"/><Relationship Id="rId4" Type="http://schemas.openxmlformats.org/officeDocument/2006/relationships/audio" Target="../media/media11.wma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17.wma"/><Relationship Id="rId3" Type="http://schemas.microsoft.com/office/2007/relationships/media" Target="../media/media15.wma"/><Relationship Id="rId7" Type="http://schemas.microsoft.com/office/2007/relationships/media" Target="../media/media17.wma"/><Relationship Id="rId2" Type="http://schemas.openxmlformats.org/officeDocument/2006/relationships/audio" Target="../media/media14.wma"/><Relationship Id="rId1" Type="http://schemas.microsoft.com/office/2007/relationships/media" Target="../media/media14.wma"/><Relationship Id="rId6" Type="http://schemas.openxmlformats.org/officeDocument/2006/relationships/audio" Target="../media/media16.wma"/><Relationship Id="rId5" Type="http://schemas.microsoft.com/office/2007/relationships/media" Target="../media/media16.wma"/><Relationship Id="rId10" Type="http://schemas.openxmlformats.org/officeDocument/2006/relationships/image" Target="../media/image3.png"/><Relationship Id="rId4" Type="http://schemas.openxmlformats.org/officeDocument/2006/relationships/audio" Target="../media/media15.wma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19.wma"/><Relationship Id="rId2" Type="http://schemas.openxmlformats.org/officeDocument/2006/relationships/audio" Target="../media/media18.wma"/><Relationship Id="rId1" Type="http://schemas.microsoft.com/office/2007/relationships/media" Target="../media/media18.wma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9.wm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pPr algn="ctr"/>
            <a:r>
              <a:rPr lang="en-US" b="1" dirty="0"/>
              <a:t>CHƯƠNG TRÌNH HỌC TẠI CODEGYM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4"/>
            <a:ext cx="10515600" cy="5254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mở</a:t>
            </a:r>
            <a:r>
              <a:rPr lang="en-US" b="1" dirty="0" smtClean="0"/>
              <a:t> </a:t>
            </a:r>
            <a:r>
              <a:rPr lang="en-US" b="1" dirty="0" err="1" smtClean="0"/>
              <a:t>đầu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took Java </a:t>
            </a:r>
            <a:r>
              <a:rPr lang="en-US" dirty="0" err="1" smtClean="0"/>
              <a:t>Bootcamp</a:t>
            </a:r>
            <a:r>
              <a:rPr lang="en-US" dirty="0" smtClean="0"/>
              <a:t> 2020 at CODEGYM. The course lasts </a:t>
            </a:r>
            <a:r>
              <a:rPr lang="en-US" dirty="0" smtClean="0"/>
              <a:t>6 months.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Java </a:t>
            </a:r>
            <a:r>
              <a:rPr lang="en-US" dirty="0" err="1" smtClean="0"/>
              <a:t>Bootcamp</a:t>
            </a:r>
            <a:r>
              <a:rPr lang="en-US" dirty="0" smtClean="0"/>
              <a:t> 2020 </a:t>
            </a:r>
            <a:r>
              <a:rPr lang="en-US" dirty="0" err="1" smtClean="0"/>
              <a:t>tại</a:t>
            </a:r>
            <a:r>
              <a:rPr lang="en-US" dirty="0" smtClean="0"/>
              <a:t> CODEGYM.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smtClean="0"/>
              <a:t>6 </a:t>
            </a:r>
            <a:r>
              <a:rPr lang="en-US" dirty="0" err="1" smtClean="0"/>
              <a:t>tháng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have learnt a lot after the course.</a:t>
            </a:r>
          </a:p>
          <a:p>
            <a:pPr marL="0" indent="0">
              <a:buNone/>
            </a:pP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10</a:t>
            </a:fld>
            <a:endParaRPr lang="en-US"/>
          </a:p>
        </p:txBody>
      </p:sp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47296" y="39840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1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CHƯƠNG TRÌNH HỌC TẠI CODEGYM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cụm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cùng</a:t>
            </a:r>
            <a:r>
              <a:rPr lang="en-US" b="1" dirty="0"/>
              <a:t>:</a:t>
            </a:r>
          </a:p>
          <a:p>
            <a:r>
              <a:rPr lang="en-US" dirty="0"/>
              <a:t>I am good at + V-</a:t>
            </a:r>
            <a:r>
              <a:rPr lang="en-US" dirty="0" err="1"/>
              <a:t>ing</a:t>
            </a:r>
            <a:r>
              <a:rPr lang="en-US" dirty="0"/>
              <a:t> /N :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……</a:t>
            </a:r>
          </a:p>
          <a:p>
            <a:r>
              <a:rPr lang="en-US" dirty="0"/>
              <a:t>I am pretty good at + V-</a:t>
            </a:r>
            <a:r>
              <a:rPr lang="en-US" dirty="0" err="1"/>
              <a:t>ing</a:t>
            </a:r>
            <a:r>
              <a:rPr lang="en-US" dirty="0"/>
              <a:t> /N :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……</a:t>
            </a:r>
          </a:p>
          <a:p>
            <a:r>
              <a:rPr lang="en-US" dirty="0"/>
              <a:t>I can / I am able to + Vo :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/>
              <a:t>I have skills in/at = I am skillful at + V-</a:t>
            </a:r>
            <a:r>
              <a:rPr lang="en-US" dirty="0" err="1"/>
              <a:t>ing</a:t>
            </a:r>
            <a:r>
              <a:rPr lang="en-US" dirty="0"/>
              <a:t>/N: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….</a:t>
            </a:r>
          </a:p>
          <a:p>
            <a:r>
              <a:rPr lang="en-US" dirty="0"/>
              <a:t>Besides :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Additionally: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</a:p>
          <a:p>
            <a:r>
              <a:rPr lang="en-US" dirty="0"/>
              <a:t>Also: </a:t>
            </a:r>
            <a:r>
              <a:rPr lang="en-US" dirty="0" err="1"/>
              <a:t>cũng</a:t>
            </a:r>
            <a:r>
              <a:rPr lang="en-US" dirty="0"/>
              <a:t> </a:t>
            </a:r>
          </a:p>
          <a:p>
            <a:r>
              <a:rPr lang="en-US" dirty="0"/>
              <a:t>One more thing I can learn after the </a:t>
            </a:r>
            <a:r>
              <a:rPr lang="en-US" dirty="0" smtClean="0"/>
              <a:t>course </a:t>
            </a:r>
            <a:r>
              <a:rPr lang="en-US" dirty="0"/>
              <a:t>is + To V/ V-</a:t>
            </a:r>
            <a:r>
              <a:rPr lang="en-US" dirty="0" err="1"/>
              <a:t>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11</a:t>
            </a:fld>
            <a:endParaRPr lang="en-US"/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16788" y="19761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5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979399"/>
              </p:ext>
            </p:extLst>
          </p:nvPr>
        </p:nvGraphicFramePr>
        <p:xfrm>
          <a:off x="891654" y="286603"/>
          <a:ext cx="10548582" cy="620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F89-2E3D-4802-A039-DECE7A1DBFDB}" type="datetime1">
              <a:rPr lang="vi-VN" sz="1400" smtClean="0">
                <a:solidFill>
                  <a:schemeClr val="tx1"/>
                </a:solidFill>
              </a:rPr>
              <a:t>17/10/2020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HelpfulTrang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z="1400" smtClean="0">
                <a:solidFill>
                  <a:schemeClr val="tx1"/>
                </a:solidFill>
              </a:rPr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8902B-9501-42F3-83E4-0A76BC48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618902B-9501-42F3-83E4-0A76BC48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618902B-9501-42F3-83E4-0A76BC48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8618902B-9501-42F3-83E4-0A76BC487D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AD35F-2A03-4EFF-98DD-04057A2A1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F90AD35F-2A03-4EFF-98DD-04057A2A1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F90AD35F-2A03-4EFF-98DD-04057A2A1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F90AD35F-2A03-4EFF-98DD-04057A2A14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4F104A-837D-4DF4-8255-9FC293CD7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D04F104A-837D-4DF4-8255-9FC293CD7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D04F104A-837D-4DF4-8255-9FC293CD7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04F104A-837D-4DF4-8255-9FC293CD72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89AE08-0476-43F6-B23A-140B7BFD0E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B289AE08-0476-43F6-B23A-140B7BFD0E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B289AE08-0476-43F6-B23A-140B7BFD0E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B289AE08-0476-43F6-B23A-140B7BFD0E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91DB8-F9E2-494C-9F8C-560659971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8C591DB8-F9E2-494C-9F8C-560659971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8C591DB8-F9E2-494C-9F8C-560659971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8C591DB8-F9E2-494C-9F8C-5606599713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F6B02-2447-43C2-8B20-FE5358966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73AF6B02-2447-43C2-8B20-FE5358966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73AF6B02-2447-43C2-8B20-FE5358966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73AF6B02-2447-43C2-8B20-FE53589665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44E344-90D3-4743-BF4E-96ADC2341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8B44E344-90D3-4743-BF4E-96ADC2341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8B44E344-90D3-4743-BF4E-96ADC2341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8B44E344-90D3-4743-BF4E-96ADC2341D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784E35-63B4-4089-8535-98298F1C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B3784E35-63B4-4089-8535-98298F1C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B3784E35-63B4-4089-8535-98298F1C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B3784E35-63B4-4089-8535-98298F1C60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D026F6-254F-499A-9437-A41B1295B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AFD026F6-254F-499A-9437-A41B1295B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AFD026F6-254F-499A-9437-A41B1295B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AFD026F6-254F-499A-9437-A41B1295BD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9BF224-B771-4E1F-954A-D1CFF6175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AE9BF224-B771-4E1F-954A-D1CFF6175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AE9BF224-B771-4E1F-954A-D1CFF6175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AE9BF224-B771-4E1F-954A-D1CFF61759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pPr algn="ctr"/>
            <a:r>
              <a:rPr lang="en-US" b="1" dirty="0" smtClean="0"/>
              <a:t>GIỚI THIỆU BẢN THÂN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5158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Q: Please introduce yourself (</a:t>
            </a:r>
            <a:r>
              <a:rPr lang="en-US" dirty="0" err="1" smtClean="0"/>
              <a:t>Mời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Tell us about yourself  (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A: </a:t>
            </a:r>
          </a:p>
          <a:p>
            <a:r>
              <a:rPr lang="en-US" b="1" dirty="0" err="1" smtClean="0"/>
              <a:t>Tên</a:t>
            </a:r>
            <a:r>
              <a:rPr lang="en-US" b="1" dirty="0" smtClean="0"/>
              <a:t>, </a:t>
            </a:r>
            <a:r>
              <a:rPr lang="en-US" b="1" dirty="0" err="1" smtClean="0"/>
              <a:t>tuổi</a:t>
            </a:r>
            <a:r>
              <a:rPr lang="en-US" b="1" dirty="0" smtClean="0"/>
              <a:t>: </a:t>
            </a:r>
            <a:r>
              <a:rPr lang="en-US" dirty="0" smtClean="0"/>
              <a:t>My name is ……..   /  I am ……..  / My full name is….</a:t>
            </a:r>
          </a:p>
          <a:p>
            <a:pPr marL="0" indent="0">
              <a:buNone/>
            </a:pPr>
            <a:r>
              <a:rPr lang="en-US" dirty="0" smtClean="0"/>
              <a:t>                    I am …… years old </a:t>
            </a:r>
          </a:p>
          <a:p>
            <a:r>
              <a:rPr lang="en-US" b="1" dirty="0" err="1" smtClean="0"/>
              <a:t>Địa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: </a:t>
            </a:r>
            <a:r>
              <a:rPr lang="en-US" dirty="0" smtClean="0"/>
              <a:t>I am living …………. ( </a:t>
            </a:r>
            <a:r>
              <a:rPr lang="en-US" dirty="0" err="1"/>
              <a:t>T</a:t>
            </a:r>
            <a:r>
              <a:rPr lang="en-US" dirty="0" err="1" smtClean="0"/>
              <a:t>ôi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ở….. )</a:t>
            </a:r>
            <a:br>
              <a:rPr lang="en-US" dirty="0" smtClean="0"/>
            </a:br>
            <a:r>
              <a:rPr lang="en-US" dirty="0" smtClean="0"/>
              <a:t>              I have been in …. </a:t>
            </a:r>
            <a:r>
              <a:rPr lang="en-US" dirty="0"/>
              <a:t>f</a:t>
            </a:r>
            <a:r>
              <a:rPr lang="en-US" dirty="0" smtClean="0"/>
              <a:t>or…..  ( </a:t>
            </a:r>
            <a:r>
              <a:rPr lang="en-US" dirty="0" err="1"/>
              <a:t>T</a:t>
            </a:r>
            <a:r>
              <a:rPr lang="en-US" dirty="0" err="1" smtClean="0"/>
              <a:t>ôi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ở …… </a:t>
            </a:r>
            <a:r>
              <a:rPr lang="en-US" dirty="0" err="1" smtClean="0"/>
              <a:t>khoảng</a:t>
            </a:r>
            <a:r>
              <a:rPr lang="en-US" dirty="0" smtClean="0"/>
              <a:t> …….</a:t>
            </a:r>
            <a:r>
              <a:rPr lang="en-US" dirty="0" err="1" smtClean="0"/>
              <a:t>rồi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              My hometown is ……… (</a:t>
            </a:r>
            <a:r>
              <a:rPr lang="en-US" dirty="0" err="1" smtClean="0"/>
              <a:t>Quê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……)</a:t>
            </a:r>
          </a:p>
          <a:p>
            <a:r>
              <a:rPr lang="en-US" b="1" dirty="0" err="1" smtClean="0"/>
              <a:t>Tình</a:t>
            </a:r>
            <a:r>
              <a:rPr lang="en-US" b="1" dirty="0" smtClean="0"/>
              <a:t> </a:t>
            </a:r>
            <a:r>
              <a:rPr lang="en-US" b="1" dirty="0" err="1" smtClean="0"/>
              <a:t>trạng</a:t>
            </a:r>
            <a:r>
              <a:rPr lang="en-US" b="1" dirty="0" smtClean="0"/>
              <a:t> </a:t>
            </a:r>
            <a:r>
              <a:rPr lang="en-US" b="1" dirty="0" err="1" smtClean="0"/>
              <a:t>hôn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r>
              <a:rPr lang="en-US" b="1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I am single (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I am married and I have no kids (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hôn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con)</a:t>
            </a:r>
            <a:br>
              <a:rPr lang="en-US" dirty="0" smtClean="0"/>
            </a:br>
            <a:r>
              <a:rPr lang="en-US" dirty="0" smtClean="0"/>
              <a:t>I am married and I have ….. kid(s) (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hôn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… con)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CC2B-2E4C-4EEB-ACF3-791411532322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3</a:t>
            </a:fld>
            <a:endParaRPr lang="en-US"/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281313" y="1431877"/>
            <a:ext cx="609600" cy="609600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789994" y="3028002"/>
            <a:ext cx="609600" cy="609600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93457" y="493632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7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5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00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pPr algn="ctr"/>
            <a:r>
              <a:rPr lang="en-US" b="1" dirty="0" smtClean="0"/>
              <a:t>GIỚI THIỆU BẢN THÂN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538"/>
            <a:ext cx="10515600" cy="5008728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Tóm</a:t>
            </a:r>
            <a:r>
              <a:rPr lang="en-US" b="1" dirty="0" smtClean="0"/>
              <a:t> </a:t>
            </a:r>
            <a:r>
              <a:rPr lang="en-US" b="1" dirty="0" err="1" smtClean="0"/>
              <a:t>tắt</a:t>
            </a:r>
            <a:r>
              <a:rPr lang="en-US" b="1" dirty="0" smtClean="0"/>
              <a:t> </a:t>
            </a:r>
            <a:r>
              <a:rPr lang="en-US" b="1" dirty="0" err="1" smtClean="0"/>
              <a:t>quá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tập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 graduated from ………… in ………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…………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……..)</a:t>
            </a:r>
          </a:p>
          <a:p>
            <a:pPr marL="0" indent="0">
              <a:buNone/>
            </a:pPr>
            <a:r>
              <a:rPr lang="en-US" dirty="0" smtClean="0"/>
              <a:t>I worked as …………. </a:t>
            </a:r>
            <a:r>
              <a:rPr lang="en-US" dirty="0"/>
              <a:t>i</a:t>
            </a:r>
            <a:r>
              <a:rPr lang="en-US" dirty="0" smtClean="0"/>
              <a:t>n…………….from……..to……..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……….</a:t>
            </a:r>
            <a:r>
              <a:rPr lang="en-US" dirty="0" err="1" smtClean="0"/>
              <a:t>trong</a:t>
            </a:r>
            <a:r>
              <a:rPr lang="en-US" dirty="0" smtClean="0"/>
              <a:t>………..</a:t>
            </a:r>
            <a:r>
              <a:rPr lang="en-US" dirty="0" err="1" smtClean="0"/>
              <a:t>từ</a:t>
            </a:r>
            <a:r>
              <a:rPr lang="en-US" dirty="0" smtClean="0"/>
              <a:t>……….</a:t>
            </a:r>
            <a:r>
              <a:rPr lang="en-US" dirty="0" err="1" smtClean="0"/>
              <a:t>tới</a:t>
            </a:r>
            <a:r>
              <a:rPr lang="en-US" dirty="0" smtClean="0"/>
              <a:t>………)</a:t>
            </a:r>
          </a:p>
          <a:p>
            <a:r>
              <a:rPr lang="en-US" b="1" dirty="0" err="1" smtClean="0"/>
              <a:t>Chuyên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My major is ……….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……………………)</a:t>
            </a:r>
            <a:endParaRPr lang="en-US" dirty="0"/>
          </a:p>
          <a:p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r>
              <a:rPr lang="en-US" b="1" dirty="0" smtClean="0"/>
              <a:t>,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My strength is…………………………. (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……….. )</a:t>
            </a:r>
            <a:br>
              <a:rPr lang="en-US" dirty="0" smtClean="0"/>
            </a:br>
            <a:r>
              <a:rPr lang="en-US" dirty="0" smtClean="0"/>
              <a:t>My hobby is……………………………….(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………..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E9A-57DC-4102-BC2D-6B49F7B47985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4</a:t>
            </a:fld>
            <a:endParaRPr lang="en-US"/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75845" y="33289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GIỚI THIỆU BẢN THÂN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</a:t>
            </a:r>
            <a:r>
              <a:rPr lang="en-US" b="1" dirty="0" err="1" smtClean="0"/>
              <a:t>dành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Because I am single, I have a lot of time for work and I can focus on working more. 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 work is my number one (priority), my family always support me, so I can focus on working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,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ủng</a:t>
            </a:r>
            <a:r>
              <a:rPr lang="en-US" dirty="0" smtClean="0"/>
              <a:t> </a:t>
            </a:r>
            <a:r>
              <a:rPr lang="en-US" dirty="0" err="1" smtClean="0"/>
              <a:t>hộ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AA8-B945-4780-BFB9-89DA0E8F974D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5</a:t>
            </a:fld>
            <a:endParaRPr lang="en-US"/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05800" y="1646238"/>
            <a:ext cx="609600" cy="609600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848600" y="468004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4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5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pPr algn="ctr"/>
            <a:r>
              <a:rPr lang="en-US" b="1" dirty="0" smtClean="0"/>
              <a:t>CHƯƠNG TRÌNH HỌC TẠI CODEGYM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7" y="1392072"/>
            <a:ext cx="11832609" cy="4964278"/>
          </a:xfrm>
        </p:spPr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JavaScript </a:t>
            </a:r>
            <a:r>
              <a:rPr lang="en-US" dirty="0" err="1"/>
              <a:t>và</a:t>
            </a:r>
            <a:r>
              <a:rPr lang="en-US" dirty="0"/>
              <a:t> Java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Use </a:t>
            </a:r>
            <a:r>
              <a:rPr lang="en-US" dirty="0" smtClean="0"/>
              <a:t>expertly </a:t>
            </a:r>
            <a:r>
              <a:rPr lang="en-US" dirty="0" err="1" smtClean="0"/>
              <a:t>Javascript</a:t>
            </a:r>
            <a:r>
              <a:rPr lang="en-US" dirty="0" smtClean="0"/>
              <a:t> and Java to solve basic issues/problems of </a:t>
            </a:r>
            <a:r>
              <a:rPr lang="en-US" dirty="0" smtClean="0"/>
              <a:t>programming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JavaScript </a:t>
            </a:r>
            <a:r>
              <a:rPr lang="en-US" dirty="0" err="1"/>
              <a:t>và</a:t>
            </a:r>
            <a:r>
              <a:rPr lang="en-US" dirty="0"/>
              <a:t> Java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Be a master of OOP (object-oriented programming) techniques in JavaScript and </a:t>
            </a:r>
            <a:r>
              <a:rPr lang="en-US" dirty="0" smtClean="0">
                <a:sym typeface="Wingdings" panose="05000000000000000000" pitchFamily="2" charset="2"/>
              </a:rPr>
              <a:t>Java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Use the right data structures in common </a:t>
            </a:r>
            <a:r>
              <a:rPr lang="en-US" dirty="0" smtClean="0"/>
              <a:t>scenarios/situations/circumstances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6</a:t>
            </a:fld>
            <a:endParaRPr lang="en-US"/>
          </a:p>
        </p:txBody>
      </p:sp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335905" y="1841311"/>
            <a:ext cx="609600" cy="609600"/>
          </a:xfrm>
          <a:prstGeom prst="rect">
            <a:avLst/>
          </a:prstGeom>
        </p:spPr>
      </p:pic>
      <p:pic>
        <p:nvPicPr>
          <p:cNvPr id="10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00200" y="4543568"/>
            <a:ext cx="609600" cy="609600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45505" y="53487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54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03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pPr algn="ctr"/>
            <a:r>
              <a:rPr lang="en-US" b="1" dirty="0"/>
              <a:t>CHƯƠNG TRÌNH HỌC TẠI CODEGYM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323833"/>
            <a:ext cx="11668836" cy="489954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 Well comply with common clean code principles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website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Build </a:t>
            </a:r>
            <a:r>
              <a:rPr lang="en-US" dirty="0"/>
              <a:t>static websites with low </a:t>
            </a:r>
            <a:r>
              <a:rPr lang="en-US" dirty="0" smtClean="0"/>
              <a:t>complexity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Spring MVC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Create </a:t>
            </a:r>
            <a:r>
              <a:rPr lang="en-US" dirty="0"/>
              <a:t>web applications using Spring MVC platform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MySQL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Create </a:t>
            </a:r>
            <a:r>
              <a:rPr lang="en-US" dirty="0"/>
              <a:t>and query relational database MySQL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7</a:t>
            </a:fld>
            <a:endParaRPr lang="en-US"/>
          </a:p>
        </p:txBody>
      </p:sp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001000" y="1190862"/>
            <a:ext cx="609600" cy="609600"/>
          </a:xfrm>
          <a:prstGeom prst="rect">
            <a:avLst/>
          </a:prstGeom>
        </p:spPr>
      </p:pic>
      <p:pic>
        <p:nvPicPr>
          <p:cNvPr id="9" name="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42110" y="2605585"/>
            <a:ext cx="609600" cy="609600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851710" y="3715508"/>
            <a:ext cx="609600" cy="609600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25218" y="49972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03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3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650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27" y="215001"/>
            <a:ext cx="10515600" cy="822230"/>
          </a:xfrm>
        </p:spPr>
        <p:txBody>
          <a:bodyPr/>
          <a:lstStyle/>
          <a:p>
            <a:pPr algn="ctr"/>
            <a:r>
              <a:rPr lang="en-US" b="1" dirty="0"/>
              <a:t>CHƯƠNG TRÌNH HỌC TẠI CODEGYM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0" y="1473958"/>
            <a:ext cx="11614245" cy="48823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frontend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Angular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front-end </a:t>
            </a:r>
            <a:r>
              <a:rPr lang="en-US" dirty="0"/>
              <a:t>application using Angular </a:t>
            </a:r>
            <a:r>
              <a:rPr lang="en-US" dirty="0" smtClean="0"/>
              <a:t>platform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Use </a:t>
            </a:r>
            <a:r>
              <a:rPr lang="en-US" dirty="0"/>
              <a:t>modern software programming </a:t>
            </a:r>
            <a:r>
              <a:rPr lang="en-US" dirty="0" smtClean="0"/>
              <a:t>tools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Agile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Well </a:t>
            </a:r>
            <a:r>
              <a:rPr lang="en-US" dirty="0"/>
              <a:t>join the Agile software development </a:t>
            </a:r>
            <a:r>
              <a:rPr lang="en-US" dirty="0" smtClean="0"/>
              <a:t>team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Unit Test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Write </a:t>
            </a:r>
            <a:r>
              <a:rPr lang="en-US" dirty="0"/>
              <a:t>Unit Test for Java </a:t>
            </a:r>
            <a:r>
              <a:rPr lang="en-US" dirty="0" smtClean="0"/>
              <a:t>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8</a:t>
            </a:fld>
            <a:endParaRPr lang="en-US"/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372600" y="1364776"/>
            <a:ext cx="609600" cy="609600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189493" y="2618618"/>
            <a:ext cx="609600" cy="609600"/>
          </a:xfrm>
          <a:prstGeom prst="rect">
            <a:avLst/>
          </a:prstGeom>
        </p:spPr>
      </p:pic>
      <p:pic>
        <p:nvPicPr>
          <p:cNvPr id="10" name="Recorded Sound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35203" y="3915154"/>
            <a:ext cx="609600" cy="609600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251510" y="51357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2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3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52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pPr algn="ctr"/>
            <a:r>
              <a:rPr lang="en-US" b="1" dirty="0"/>
              <a:t>CHƯƠNG TRÌNH HỌC TẠI CODEGYM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…</a:t>
            </a:r>
            <a:r>
              <a:rPr lang="en-US" dirty="0" smtClean="0"/>
              <a:t>Effectively manage </a:t>
            </a:r>
            <a:r>
              <a:rPr lang="en-US" dirty="0"/>
              <a:t>time </a:t>
            </a:r>
            <a:r>
              <a:rPr lang="en-US" dirty="0" smtClean="0"/>
              <a:t>for work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I have skills at ……</a:t>
            </a:r>
            <a:br>
              <a:rPr lang="en-US" dirty="0" smtClean="0"/>
            </a:br>
            <a:r>
              <a:rPr lang="en-US" dirty="0" smtClean="0"/>
              <a:t>I am skillful at ………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Communicate </a:t>
            </a:r>
            <a:r>
              <a:rPr lang="en-US" dirty="0"/>
              <a:t>and collaborate </a:t>
            </a:r>
            <a:r>
              <a:rPr lang="en-US" dirty="0" smtClean="0"/>
              <a:t>effectively/well </a:t>
            </a:r>
            <a:r>
              <a:rPr lang="en-US" dirty="0"/>
              <a:t>in the software production team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HelpfulTrang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9</a:t>
            </a:fld>
            <a:endParaRPr lang="en-US"/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47078" y="1800367"/>
            <a:ext cx="609600" cy="609600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72334" y="53522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2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51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573</Words>
  <Application>Microsoft Office PowerPoint</Application>
  <PresentationFormat>Widescreen</PresentationFormat>
  <Paragraphs>121</Paragraphs>
  <Slides>11</Slides>
  <Notes>1</Notes>
  <HiddenSlides>0</HiddenSlides>
  <MMClips>21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GIỚI THIỆU BẢN THÂN </vt:lpstr>
      <vt:lpstr>GIỚI THIỆU BẢN THÂN </vt:lpstr>
      <vt:lpstr>GIỚI THIỆU BẢN THÂN </vt:lpstr>
      <vt:lpstr>CHƯƠNG TRÌNH HỌC TẠI CODEGYM</vt:lpstr>
      <vt:lpstr>CHƯƠNG TRÌNH HỌC TẠI CODEGYM</vt:lpstr>
      <vt:lpstr>CHƯƠNG TRÌNH HỌC TẠI CODEGYM</vt:lpstr>
      <vt:lpstr>CHƯƠNG TRÌNH HỌC TẠI CODEGYM</vt:lpstr>
      <vt:lpstr>CHƯƠNG TRÌNH HỌC TẠI CODEGYM</vt:lpstr>
      <vt:lpstr>CHƯƠNG TRÌNH HỌC TẠI CODEGYM</vt:lpstr>
    </vt:vector>
  </TitlesOfParts>
  <Company>Tien Ich May Tinh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Tien Duat</dc:creator>
  <cp:lastModifiedBy>Le Tien Duat</cp:lastModifiedBy>
  <cp:revision>23</cp:revision>
  <dcterms:created xsi:type="dcterms:W3CDTF">2020-10-12T03:57:45Z</dcterms:created>
  <dcterms:modified xsi:type="dcterms:W3CDTF">2020-10-17T16:49:14Z</dcterms:modified>
</cp:coreProperties>
</file>