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714-8659-4865-9295-3298953ACEB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8EB3-0FB4-4F04-BA4A-12F69E73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4645" cy="21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6759" y="3226676"/>
            <a:ext cx="6369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4000" b="1" dirty="0" smtClean="0"/>
              <a:t>Install </a:t>
            </a:r>
            <a:r>
              <a:rPr lang="en-JM" sz="4000" b="1" dirty="0" err="1" smtClean="0"/>
              <a:t>lại</a:t>
            </a:r>
            <a:r>
              <a:rPr lang="en-JM" sz="4000" b="1" dirty="0" smtClean="0"/>
              <a:t> </a:t>
            </a:r>
            <a:r>
              <a:rPr lang="en-JM" sz="4000" b="1" dirty="0" err="1" smtClean="0"/>
              <a:t>ngx</a:t>
            </a:r>
            <a:r>
              <a:rPr lang="en-JM" sz="4000" b="1" dirty="0" smtClean="0"/>
              <a:t>-pagination</a:t>
            </a:r>
          </a:p>
          <a:p>
            <a:r>
              <a:rPr lang="en-JM" sz="4000" b="1" dirty="0" err="1" smtClean="0">
                <a:solidFill>
                  <a:srgbClr val="FF0000"/>
                </a:solidFill>
              </a:rPr>
              <a:t>npm</a:t>
            </a:r>
            <a:r>
              <a:rPr lang="en-JM" sz="4000" b="1" dirty="0" smtClean="0">
                <a:solidFill>
                  <a:srgbClr val="FF0000"/>
                </a:solidFill>
              </a:rPr>
              <a:t> </a:t>
            </a:r>
            <a:r>
              <a:rPr lang="en-JM" sz="4000" b="1" dirty="0" err="1" smtClean="0">
                <a:solidFill>
                  <a:srgbClr val="FF0000"/>
                </a:solidFill>
              </a:rPr>
              <a:t>i</a:t>
            </a:r>
            <a:r>
              <a:rPr lang="en-JM" sz="4000" b="1" dirty="0" smtClean="0">
                <a:solidFill>
                  <a:srgbClr val="FF0000"/>
                </a:solidFill>
              </a:rPr>
              <a:t> </a:t>
            </a:r>
            <a:r>
              <a:rPr lang="en-JM" sz="4000" b="1" dirty="0" err="1" smtClean="0">
                <a:solidFill>
                  <a:srgbClr val="FF0000"/>
                </a:solidFill>
              </a:rPr>
              <a:t>ngx</a:t>
            </a:r>
            <a:r>
              <a:rPr lang="en-JM" sz="4000" b="1" dirty="0" smtClean="0">
                <a:solidFill>
                  <a:srgbClr val="FF0000"/>
                </a:solidFill>
              </a:rPr>
              <a:t>-pagination --save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2020-11-27T04:57:16Z</dcterms:created>
  <dcterms:modified xsi:type="dcterms:W3CDTF">2020-11-29T01:02:20Z</dcterms:modified>
</cp:coreProperties>
</file>