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7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DE88F-F655-4CAA-83BB-A5117CB823B1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778D4-7675-4977-BB22-EC22089E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8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778D4-7675-4977-BB22-EC22089E1F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D752-B006-442A-AC90-2517B677D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0375B-BF44-4E8B-A048-1EDA72B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9573-1C29-43AE-ACD0-D8C29696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1CB7-AD1D-43B2-841D-0B58E7BE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DF04-D5BA-4F0E-841F-5E72B091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A463-F734-4945-A006-529DF091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2700E-3743-4E80-88A9-5CCF5374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D417-EB96-445E-9D13-FB4E746C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6C88-CA5F-4BF9-899B-28C9B33F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BC12-CAB6-403C-BB3A-6358B251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B7E38-FAD1-4915-8F0B-2C50A569C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0DF5F-8191-4579-9E36-8CC716EC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B812-56A0-40BE-AAFD-FE1437D9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EF91-B170-4D89-AF61-9196DFCD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DBF9-30C8-467C-8AA6-EC541D66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BD6-82B0-48CA-97A8-EEE24D4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3806-0FB9-4FBA-A346-FBA2DC4D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8EBD-264A-4242-B888-F970E888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4C42-72FD-44DE-A227-4145F222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E648-85C4-4003-B7D0-040EE28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E06-DD49-47A4-AA3E-B0818B21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5497-6290-429C-9184-71704DD0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3C90-A78E-496C-82AB-9204E1C7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903D-DD28-44CE-810C-3B5C7269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3958-B19A-4EE2-9AC9-7EFD9E1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257A-862F-458E-9947-347A3052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B570-E6C0-4ECD-8FFD-58F67619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C7FDB-9774-436A-A26D-16C7CE17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69E5B-FDB9-4F61-B124-2310982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352A-CC5F-4B77-90D5-B5146F0A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0FBB-1BD3-40C3-A821-5F2C05CF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DBD6-2D9D-45BC-BA69-65CAB727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0D9E-536F-4982-9210-ABA6BC62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41BDF-DDBF-4374-87CB-9D6C5DC3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BB8B-3234-4302-8107-6E87BF892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0CEBC-1D59-470D-9495-EA6450292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91A77-6793-4BDC-8EAF-4CAF97B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81C75-7324-4750-8A28-64DB3078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8F60E-4204-43B3-898E-D20000F6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3EBC-CE20-4E64-885F-D62327A3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55C0C-FAEC-487E-B10C-7694D84F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85FD9-4CDB-4611-9BE9-10E2DE44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E13A1-3DBA-4D75-B84E-B5D518E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52E9F-9412-43D3-98CD-99CED05D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4AC91-15B6-47E2-9B49-29DB2FB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9C34-3455-4087-A2F6-90D19915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46B5-67DD-4221-8C1F-783110A5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B811-BF87-439B-8D02-BC8AB5CB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59C2-D32D-4B82-AB86-A820CD41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C6E9-021A-44FA-81A1-CA1CA325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5D30-A1B5-4EF5-986C-675AD4F0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E40F-E22D-41D6-88AF-DB2F3F4F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B5A5-409E-4058-87A0-2E3715B3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6EB66-C95E-4F26-B99E-4D4C065D8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8338-8347-420C-A5C3-B121750B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66A7-D67D-4968-B2A5-B6C546B8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1A0C-A287-4AF0-AD79-8E4AEFA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0EC6-0773-4344-AC47-5BB07529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E4BF5-CA91-4543-A194-223E9D03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B372-4A9A-40D7-9B6F-926BDE3C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5DE8-D723-4F32-A9BB-FCF705FE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826D-75C1-429B-8EBD-79911D0A535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EF39-DB37-47C0-9CBE-756C5F75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E8AAC-F192-47EE-8DF9-571DB26EF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DC67-0C35-485D-AFB0-2078F63E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tong-quan-ve-collections-trong-java-maGK7E0Dlj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74B5-2200-4071-92F5-DF93C9FC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hiểu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748F-463B-46F2-8935-22260826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en-US" err="1"/>
              <a:t>Ví</a:t>
            </a:r>
            <a:r>
              <a:rPr lang="en-US"/>
              <a:t> dụ, các function cung cấp</a:t>
            </a:r>
          </a:p>
          <a:p>
            <a:pPr marL="0" indent="0">
              <a:buNone/>
            </a:pPr>
            <a:r>
              <a:rPr lang="en-US"/>
              <a:t>3.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endParaRPr lang="en-US"/>
          </a:p>
          <a:p>
            <a:pPr marL="0" indent="0">
              <a:buNone/>
            </a:pPr>
            <a:r>
              <a:rPr lang="en-US"/>
              <a:t>4. </a:t>
            </a:r>
            <a:r>
              <a:rPr lang="en-US" err="1"/>
              <a:t>Ưu</a:t>
            </a:r>
            <a:r>
              <a:rPr lang="en-US"/>
              <a:t> điểm, Nhược </a:t>
            </a:r>
            <a:r>
              <a:rPr lang="en-US" err="1"/>
              <a:t>điểm</a:t>
            </a:r>
            <a:endParaRPr lang="en-US"/>
          </a:p>
          <a:p>
            <a:pPr marL="0" indent="0">
              <a:buNone/>
            </a:pPr>
            <a:r>
              <a:rPr lang="en-US"/>
              <a:t>5. Khi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433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46F-D99F-4F16-864D-F2E62DBD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444542"/>
                </a:solidFill>
                <a:effectLst/>
                <a:latin typeface="PT Sans" panose="020B0604020202020204" pitchFamily="34" charset="0"/>
              </a:rPr>
              <a:t>Collections Framework hierarchy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195500-2C82-4A92-8679-C1F18B693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37" y="1643917"/>
            <a:ext cx="55217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66924-6744-4C5B-AC57-17963977F7AF}"/>
              </a:ext>
            </a:extLst>
          </p:cNvPr>
          <p:cNvSpPr txBox="1"/>
          <p:nvPr/>
        </p:nvSpPr>
        <p:spPr>
          <a:xfrm>
            <a:off x="679937" y="6060051"/>
            <a:ext cx="9003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https://viblo.asia/p/tong-quan-ve-collections-trong-java-maGK7E0Dlj2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D28923-1C77-4E9B-B2B6-B2ED431B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959" y="2649519"/>
            <a:ext cx="4416841" cy="1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2173-9A4E-4F9D-9E56-A506BA96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7C5B-74A2-4A77-A545-8F6439CA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Một interface, thuộc package java.util</a:t>
            </a:r>
          </a:p>
          <a:p>
            <a:r>
              <a:rPr lang="en-US"/>
              <a:t>Kế thừa interface: Iterable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8C267-09DC-4558-B39E-5EB6848F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027" y="2284360"/>
            <a:ext cx="64676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68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Sans</vt:lpstr>
      <vt:lpstr>Office Theme</vt:lpstr>
      <vt:lpstr>Quy trình tìm hiểu:</vt:lpstr>
      <vt:lpstr>Collections Framework hierarchy</vt:lpstr>
      <vt:lpstr>1. Collection?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 hierarchy</dc:title>
  <dc:creator>Super Terminal</dc:creator>
  <cp:lastModifiedBy>Super Terminal</cp:lastModifiedBy>
  <cp:revision>5</cp:revision>
  <dcterms:created xsi:type="dcterms:W3CDTF">2021-11-21T03:16:10Z</dcterms:created>
  <dcterms:modified xsi:type="dcterms:W3CDTF">2021-11-21T15:38:07Z</dcterms:modified>
</cp:coreProperties>
</file>